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0" r:id="rId6"/>
    <p:sldId id="256" r:id="rId7"/>
    <p:sldId id="257" r:id="rId8"/>
    <p:sldId id="258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D839A5-08DE-4928-93E5-58D238D8ECA2}" v="10" dt="2023-06-07T18:16:30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2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oit Frazier" userId="d9df1dfb-5bd0-4d67-8af3-455ca4847b39" providerId="ADAL" clId="{FB35723E-8D78-43F1-8B1C-6BB20524A7DA}"/>
    <pc:docChg chg="custSel modSld">
      <pc:chgData name="Benoit Frazier" userId="d9df1dfb-5bd0-4d67-8af3-455ca4847b39" providerId="ADAL" clId="{FB35723E-8D78-43F1-8B1C-6BB20524A7DA}" dt="2021-06-01T06:28:16.329" v="30" actId="478"/>
      <pc:docMkLst>
        <pc:docMk/>
      </pc:docMkLst>
      <pc:sldChg chg="delSp modSp mod delAnim modAnim">
        <pc:chgData name="Benoit Frazier" userId="d9df1dfb-5bd0-4d67-8af3-455ca4847b39" providerId="ADAL" clId="{FB35723E-8D78-43F1-8B1C-6BB20524A7DA}" dt="2021-06-01T06:28:16.329" v="30" actId="478"/>
        <pc:sldMkLst>
          <pc:docMk/>
          <pc:sldMk cId="2065202470" sldId="259"/>
        </pc:sldMkLst>
        <pc:spChg chg="mod">
          <ac:chgData name="Benoit Frazier" userId="d9df1dfb-5bd0-4d67-8af3-455ca4847b39" providerId="ADAL" clId="{FB35723E-8D78-43F1-8B1C-6BB20524A7DA}" dt="2021-06-01T06:27:57.597" v="28" actId="20577"/>
          <ac:spMkLst>
            <pc:docMk/>
            <pc:sldMk cId="2065202470" sldId="259"/>
            <ac:spMk id="8" creationId="{A7E2B60D-84A1-400C-B571-8D0ECE9EEFF2}"/>
          </ac:spMkLst>
        </pc:spChg>
        <pc:spChg chg="del">
          <ac:chgData name="Benoit Frazier" userId="d9df1dfb-5bd0-4d67-8af3-455ca4847b39" providerId="ADAL" clId="{FB35723E-8D78-43F1-8B1C-6BB20524A7DA}" dt="2021-06-01T06:28:16.329" v="30" actId="478"/>
          <ac:spMkLst>
            <pc:docMk/>
            <pc:sldMk cId="2065202470" sldId="259"/>
            <ac:spMk id="13" creationId="{A73336E8-E567-4B5D-9FFD-8C8972259CA9}"/>
          </ac:spMkLst>
        </pc:spChg>
        <pc:picChg chg="del">
          <ac:chgData name="Benoit Frazier" userId="d9df1dfb-5bd0-4d67-8af3-455ca4847b39" providerId="ADAL" clId="{FB35723E-8D78-43F1-8B1C-6BB20524A7DA}" dt="2021-06-01T06:28:11.719" v="29" actId="478"/>
          <ac:picMkLst>
            <pc:docMk/>
            <pc:sldMk cId="2065202470" sldId="259"/>
            <ac:picMk id="4108" creationId="{420E6200-5122-490C-8CDF-EC815BE1B336}"/>
          </ac:picMkLst>
        </pc:picChg>
      </pc:sldChg>
    </pc:docChg>
  </pc:docChgLst>
  <pc:docChgLst>
    <pc:chgData name="Benoit" userId="d9df1dfb-5bd0-4d67-8af3-455ca4847b39" providerId="ADAL" clId="{075FC1DB-8398-467B-8EA8-AD8BF2921708}"/>
    <pc:docChg chg="custSel addSld modSld">
      <pc:chgData name="Benoit" userId="d9df1dfb-5bd0-4d67-8af3-455ca4847b39" providerId="ADAL" clId="{075FC1DB-8398-467B-8EA8-AD8BF2921708}" dt="2020-05-18T14:27:28.691" v="875"/>
      <pc:docMkLst>
        <pc:docMk/>
      </pc:docMkLst>
      <pc:sldChg chg="addSp modSp mod modAnim">
        <pc:chgData name="Benoit" userId="d9df1dfb-5bd0-4d67-8af3-455ca4847b39" providerId="ADAL" clId="{075FC1DB-8398-467B-8EA8-AD8BF2921708}" dt="2020-05-18T14:13:58.547" v="80"/>
        <pc:sldMkLst>
          <pc:docMk/>
          <pc:sldMk cId="1105652900" sldId="263"/>
        </pc:sldMkLst>
        <pc:spChg chg="add mod">
          <ac:chgData name="Benoit" userId="d9df1dfb-5bd0-4d67-8af3-455ca4847b39" providerId="ADAL" clId="{075FC1DB-8398-467B-8EA8-AD8BF2921708}" dt="2020-05-18T14:12:57.009" v="16" actId="13926"/>
          <ac:spMkLst>
            <pc:docMk/>
            <pc:sldMk cId="1105652900" sldId="263"/>
            <ac:spMk id="3" creationId="{7C2F467B-023B-469F-AFFB-6D8A8FB4E921}"/>
          </ac:spMkLst>
        </pc:spChg>
        <pc:spChg chg="add mod">
          <ac:chgData name="Benoit" userId="d9df1dfb-5bd0-4d67-8af3-455ca4847b39" providerId="ADAL" clId="{075FC1DB-8398-467B-8EA8-AD8BF2921708}" dt="2020-05-18T14:13:26.475" v="48" actId="13926"/>
          <ac:spMkLst>
            <pc:docMk/>
            <pc:sldMk cId="1105652900" sldId="263"/>
            <ac:spMk id="19" creationId="{3D3A559E-E829-481C-9AFB-7A5DDC91E6B7}"/>
          </ac:spMkLst>
        </pc:spChg>
      </pc:sldChg>
      <pc:sldChg chg="addSp delSp modSp new mod modAnim">
        <pc:chgData name="Benoit" userId="d9df1dfb-5bd0-4d67-8af3-455ca4847b39" providerId="ADAL" clId="{075FC1DB-8398-467B-8EA8-AD8BF2921708}" dt="2020-05-18T14:27:28.691" v="875"/>
        <pc:sldMkLst>
          <pc:docMk/>
          <pc:sldMk cId="2885049811" sldId="265"/>
        </pc:sldMkLst>
        <pc:spChg chg="add mod">
          <ac:chgData name="Benoit" userId="d9df1dfb-5bd0-4d67-8af3-455ca4847b39" providerId="ADAL" clId="{075FC1DB-8398-467B-8EA8-AD8BF2921708}" dt="2020-05-18T14:15:54.469" v="336" actId="20577"/>
          <ac:spMkLst>
            <pc:docMk/>
            <pc:sldMk cId="2885049811" sldId="265"/>
            <ac:spMk id="2" creationId="{256871D9-44F1-454A-B086-99370B84D606}"/>
          </ac:spMkLst>
        </pc:spChg>
        <pc:spChg chg="add mod">
          <ac:chgData name="Benoit" userId="d9df1dfb-5bd0-4d67-8af3-455ca4847b39" providerId="ADAL" clId="{075FC1DB-8398-467B-8EA8-AD8BF2921708}" dt="2020-05-18T14:24:09.696" v="849" actId="20577"/>
          <ac:spMkLst>
            <pc:docMk/>
            <pc:sldMk cId="2885049811" sldId="265"/>
            <ac:spMk id="3" creationId="{93DA6C29-61A1-46DF-806D-F6E759784CDE}"/>
          </ac:spMkLst>
        </pc:spChg>
        <pc:spChg chg="add del mod">
          <ac:chgData name="Benoit" userId="d9df1dfb-5bd0-4d67-8af3-455ca4847b39" providerId="ADAL" clId="{075FC1DB-8398-467B-8EA8-AD8BF2921708}" dt="2020-05-18T14:16:47.412" v="421" actId="478"/>
          <ac:spMkLst>
            <pc:docMk/>
            <pc:sldMk cId="2885049811" sldId="265"/>
            <ac:spMk id="4" creationId="{3B80D184-FBC5-4B13-8059-CC5E47526212}"/>
          </ac:spMkLst>
        </pc:spChg>
        <pc:spChg chg="add mod">
          <ac:chgData name="Benoit" userId="d9df1dfb-5bd0-4d67-8af3-455ca4847b39" providerId="ADAL" clId="{075FC1DB-8398-467B-8EA8-AD8BF2921708}" dt="2020-05-18T14:19:13.320" v="643" actId="20577"/>
          <ac:spMkLst>
            <pc:docMk/>
            <pc:sldMk cId="2885049811" sldId="265"/>
            <ac:spMk id="5" creationId="{8F19554D-A691-405E-979A-1D620F3A524A}"/>
          </ac:spMkLst>
        </pc:spChg>
        <pc:spChg chg="add mod">
          <ac:chgData name="Benoit" userId="d9df1dfb-5bd0-4d67-8af3-455ca4847b39" providerId="ADAL" clId="{075FC1DB-8398-467B-8EA8-AD8BF2921708}" dt="2020-05-18T14:18:01.427" v="597" actId="20577"/>
          <ac:spMkLst>
            <pc:docMk/>
            <pc:sldMk cId="2885049811" sldId="265"/>
            <ac:spMk id="6" creationId="{81298880-6A5E-4FCC-ABD9-C3D463D14ED2}"/>
          </ac:spMkLst>
        </pc:spChg>
        <pc:spChg chg="add mod">
          <ac:chgData name="Benoit" userId="d9df1dfb-5bd0-4d67-8af3-455ca4847b39" providerId="ADAL" clId="{075FC1DB-8398-467B-8EA8-AD8BF2921708}" dt="2020-05-18T14:26:51.032" v="866" actId="1076"/>
          <ac:spMkLst>
            <pc:docMk/>
            <pc:sldMk cId="2885049811" sldId="265"/>
            <ac:spMk id="7" creationId="{D30635EA-DEC9-4722-81B0-FB80D53B2506}"/>
          </ac:spMkLst>
        </pc:spChg>
        <pc:spChg chg="add mod">
          <ac:chgData name="Benoit" userId="d9df1dfb-5bd0-4d67-8af3-455ca4847b39" providerId="ADAL" clId="{075FC1DB-8398-467B-8EA8-AD8BF2921708}" dt="2020-05-18T14:20:48.327" v="817" actId="20577"/>
          <ac:spMkLst>
            <pc:docMk/>
            <pc:sldMk cId="2885049811" sldId="265"/>
            <ac:spMk id="10" creationId="{82A70C6D-075A-4DEB-A408-DAD46B75EDBD}"/>
          </ac:spMkLst>
        </pc:spChg>
        <pc:picChg chg="add del mod">
          <ac:chgData name="Benoit" userId="d9df1dfb-5bd0-4d67-8af3-455ca4847b39" providerId="ADAL" clId="{075FC1DB-8398-467B-8EA8-AD8BF2921708}" dt="2020-05-18T14:18:40.733" v="604"/>
          <ac:picMkLst>
            <pc:docMk/>
            <pc:sldMk cId="2885049811" sldId="265"/>
            <ac:picMk id="1026" creationId="{98724618-044A-48B4-B7CD-54F2BFAF5E2D}"/>
          </ac:picMkLst>
        </pc:picChg>
        <pc:picChg chg="add mod">
          <ac:chgData name="Benoit" userId="d9df1dfb-5bd0-4d67-8af3-455ca4847b39" providerId="ADAL" clId="{075FC1DB-8398-467B-8EA8-AD8BF2921708}" dt="2020-05-18T14:20:57.815" v="820" actId="14100"/>
          <ac:picMkLst>
            <pc:docMk/>
            <pc:sldMk cId="2885049811" sldId="265"/>
            <ac:picMk id="1028" creationId="{25A9D097-D4A9-4D9F-9821-720B69AB9759}"/>
          </ac:picMkLst>
        </pc:picChg>
        <pc:picChg chg="add del">
          <ac:chgData name="Benoit" userId="d9df1dfb-5bd0-4d67-8af3-455ca4847b39" providerId="ADAL" clId="{075FC1DB-8398-467B-8EA8-AD8BF2921708}" dt="2020-05-18T14:19:24.745" v="645" actId="478"/>
          <ac:picMkLst>
            <pc:docMk/>
            <pc:sldMk cId="2885049811" sldId="265"/>
            <ac:picMk id="1030" creationId="{F372D6DF-4C05-437E-BA72-08F2B81E5E25}"/>
          </ac:picMkLst>
        </pc:picChg>
        <pc:picChg chg="add mod">
          <ac:chgData name="Benoit" userId="d9df1dfb-5bd0-4d67-8af3-455ca4847b39" providerId="ADAL" clId="{075FC1DB-8398-467B-8EA8-AD8BF2921708}" dt="2020-05-18T14:20:52.261" v="818" actId="1076"/>
          <ac:picMkLst>
            <pc:docMk/>
            <pc:sldMk cId="2885049811" sldId="265"/>
            <ac:picMk id="1032" creationId="{315E7CD2-C084-44F1-8A0B-D51DA1CAD05B}"/>
          </ac:picMkLst>
        </pc:picChg>
      </pc:sldChg>
      <pc:sldChg chg="new">
        <pc:chgData name="Benoit" userId="d9df1dfb-5bd0-4d67-8af3-455ca4847b39" providerId="ADAL" clId="{075FC1DB-8398-467B-8EA8-AD8BF2921708}" dt="2020-05-18T14:14:38.009" v="82" actId="680"/>
        <pc:sldMkLst>
          <pc:docMk/>
          <pc:sldMk cId="1152617741" sldId="266"/>
        </pc:sldMkLst>
      </pc:sldChg>
    </pc:docChg>
  </pc:docChgLst>
  <pc:docChgLst>
    <pc:chgData name="Benoit Frazier" userId="d9df1dfb-5bd0-4d67-8af3-455ca4847b39" providerId="ADAL" clId="{C9D839A5-08DE-4928-93E5-58D238D8ECA2}"/>
    <pc:docChg chg="modSld">
      <pc:chgData name="Benoit Frazier" userId="d9df1dfb-5bd0-4d67-8af3-455ca4847b39" providerId="ADAL" clId="{C9D839A5-08DE-4928-93E5-58D238D8ECA2}" dt="2023-06-07T18:16:30.152" v="9" actId="20577"/>
      <pc:docMkLst>
        <pc:docMk/>
      </pc:docMkLst>
      <pc:sldChg chg="modSp">
        <pc:chgData name="Benoit Frazier" userId="d9df1dfb-5bd0-4d67-8af3-455ca4847b39" providerId="ADAL" clId="{C9D839A5-08DE-4928-93E5-58D238D8ECA2}" dt="2023-06-07T18:15:57.282" v="7" actId="20577"/>
        <pc:sldMkLst>
          <pc:docMk/>
          <pc:sldMk cId="2065202470" sldId="259"/>
        </pc:sldMkLst>
        <pc:spChg chg="mod">
          <ac:chgData name="Benoit Frazier" userId="d9df1dfb-5bd0-4d67-8af3-455ca4847b39" providerId="ADAL" clId="{C9D839A5-08DE-4928-93E5-58D238D8ECA2}" dt="2023-06-07T18:15:57.282" v="7" actId="20577"/>
          <ac:spMkLst>
            <pc:docMk/>
            <pc:sldMk cId="2065202470" sldId="259"/>
            <ac:spMk id="8" creationId="{A7E2B60D-84A1-400C-B571-8D0ECE9EEFF2}"/>
          </ac:spMkLst>
        </pc:spChg>
      </pc:sldChg>
      <pc:sldChg chg="modSp">
        <pc:chgData name="Benoit Frazier" userId="d9df1dfb-5bd0-4d67-8af3-455ca4847b39" providerId="ADAL" clId="{C9D839A5-08DE-4928-93E5-58D238D8ECA2}" dt="2023-06-07T18:16:30.152" v="9" actId="20577"/>
        <pc:sldMkLst>
          <pc:docMk/>
          <pc:sldMk cId="2145463145" sldId="261"/>
        </pc:sldMkLst>
        <pc:spChg chg="mod">
          <ac:chgData name="Benoit Frazier" userId="d9df1dfb-5bd0-4d67-8af3-455ca4847b39" providerId="ADAL" clId="{C9D839A5-08DE-4928-93E5-58D238D8ECA2}" dt="2023-06-07T18:16:30.152" v="9" actId="20577"/>
          <ac:spMkLst>
            <pc:docMk/>
            <pc:sldMk cId="2145463145" sldId="261"/>
            <ac:spMk id="2" creationId="{0081AF30-46AB-45D0-BC62-179B260CE60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2B94D7-81F6-4359-86AD-40068B7E3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F4860D-AE70-4239-9D0F-68E7163A4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CB7C83-D846-4836-93D2-3DADC4CBC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9096-AE9B-4527-9783-4BD8B58A1382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E3AF0A-6F7F-4B27-BB2C-8B39333A2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11A6FC-B49B-423C-B8EA-9F3710C7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769B-0A10-4C80-A771-26FC5884C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02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7E9162-6B06-413F-A519-8CBA84C2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E99A147-B409-4B42-A95A-BB52A055C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CFB5E5-AFC0-4E87-BAF2-40D45415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9096-AE9B-4527-9783-4BD8B58A1382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3D8FC8-7367-4035-93EF-479678FD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9C2D7B-3B5B-44B9-A5D4-4E7449C1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769B-0A10-4C80-A771-26FC5884C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19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CD60957-AC7C-4BBB-9A54-6C38ADF9E2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7913BC5-3E06-4A43-962B-FC7C2E8D3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A2C01E-4BFB-414E-B537-3FF9A4CFF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9096-AE9B-4527-9783-4BD8B58A1382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103B11-1322-44F2-A421-23075DED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0949F7-391C-44FD-B98B-BA6EF9B5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769B-0A10-4C80-A771-26FC5884C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43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769F88-D030-492E-A397-9C78F3C8F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B977EE-45E0-4FE6-A313-C76DD8269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D1C40B-2657-4ABB-BD10-2DE5E9EC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9096-AE9B-4527-9783-4BD8B58A1382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1AFF97-36F1-4E48-AC74-66BD39EBD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162FDA-D72E-4457-8622-BD8A5213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769B-0A10-4C80-A771-26FC5884C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10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03924B-EB89-4D56-84C3-7BEB140A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1A96AF-E564-4111-8CE2-0BECEE322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EBBC2C-ED03-4F37-9DAC-5FB04FCAC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9096-AE9B-4527-9783-4BD8B58A1382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E52762-A072-483D-8EF3-F8C31CE91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9FAB81-3B6B-4B17-94E3-BBC5EDD11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769B-0A10-4C80-A771-26FC5884C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13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D5867F-366C-43C6-A9D0-25519CC95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C26A92-8871-4E18-A914-B510DAD72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8B6021-8938-4D53-A042-31083883F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9BC921-35F0-4D54-BD18-BA2B71423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9096-AE9B-4527-9783-4BD8B58A1382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51DD38-8768-4D1A-898D-77935315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67BB39-DA38-4EAF-A89C-F4A8B6F1F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769B-0A10-4C80-A771-26FC5884C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83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B3A645-DEDC-4191-A50F-68795EA2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50FCC5-399B-41DD-B499-BF5A36E2E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8393D4-08D2-4BAB-9283-4088BF7EB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1EB004C-9E4A-40E9-AF2B-B02D9432D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B21385C-5724-4EE2-A4F5-201E650F1B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1CEF358-1827-4047-A441-24365CF54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9096-AE9B-4527-9783-4BD8B58A1382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8BB1669-C333-4460-9692-6E2667BE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2452566-4025-4965-8995-116DAAA3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769B-0A10-4C80-A771-26FC5884C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21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4EAFF-DEA5-421F-A5E5-13D5CDA4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BFB3C2-BD22-4632-9590-1A7232FA8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9096-AE9B-4527-9783-4BD8B58A1382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42F42B-EDFA-4314-91AE-408FD7A77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35129F-2CE5-4136-85F1-8005DF24D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769B-0A10-4C80-A771-26FC5884C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92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CE766B6-CF05-419F-92CA-374D85048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9096-AE9B-4527-9783-4BD8B58A1382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4C7E14A-9BEA-4279-8615-414C6F42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FE8EC6-0F2F-4ADA-8186-EB8EC8353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769B-0A10-4C80-A771-26FC5884C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279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9EF0EF-E0E3-49D5-BB9C-CEEB1B65D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ACC1FA-D0A4-4784-AF19-80BBF10B8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F1348E-F910-4E60-AFDD-069113A47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2AB40D-7F18-466C-8E86-44A0DF46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9096-AE9B-4527-9783-4BD8B58A1382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276ECD-C510-46C7-AE78-D5C1EBB36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FB3530-5774-44E4-9F65-B2CC61A9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769B-0A10-4C80-A771-26FC5884C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6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C53C23-3D4D-435B-A878-F8541A6E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5368AF-E5DD-480E-8297-9D76FD1E5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9F350A-AEB4-4DA5-A6AB-749BF5D9F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492A17-EFBF-4FFC-9C7E-15B5D3367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9096-AE9B-4527-9783-4BD8B58A1382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1C932F-0590-4DDC-816B-B8AB059D3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426256-6132-42FC-80BF-D29C3203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769B-0A10-4C80-A771-26FC5884C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56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7C7F78C-C608-45D6-9ADF-DE9DE1557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CB1337-7365-4461-BA78-D48EB964D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C96DC1-1477-470C-BBD9-8C2A3017A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B9096-AE9B-4527-9783-4BD8B58A1382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552A56-643F-47D4-BBF4-AA98FF4AE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31A792-5791-4484-B851-42686C46C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769B-0A10-4C80-A771-26FC5884C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36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coursfrazier.f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0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image" Target="../media/image23.jpe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AD6B7C9-D0DE-429B-89C4-51A5A5536ACE}"/>
              </a:ext>
            </a:extLst>
          </p:cNvPr>
          <p:cNvSpPr txBox="1"/>
          <p:nvPr/>
        </p:nvSpPr>
        <p:spPr>
          <a:xfrm>
            <a:off x="754160" y="1915880"/>
            <a:ext cx="4758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How are </a:t>
            </a:r>
            <a:r>
              <a:rPr lang="fr-FR" sz="2400" b="1" dirty="0" err="1">
                <a:solidFill>
                  <a:schemeClr val="accent1"/>
                </a:solidFill>
              </a:rPr>
              <a:t>you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today</a:t>
            </a:r>
            <a:r>
              <a:rPr lang="fr-FR" sz="2400" b="1" dirty="0">
                <a:solidFill>
                  <a:schemeClr val="accent1"/>
                </a:solidFill>
              </a:rPr>
              <a:t>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E46DCA8-4CFF-4AE9-89FB-9AAC7C63015B}"/>
              </a:ext>
            </a:extLst>
          </p:cNvPr>
          <p:cNvSpPr txBox="1"/>
          <p:nvPr/>
        </p:nvSpPr>
        <p:spPr>
          <a:xfrm>
            <a:off x="3897296" y="1962046"/>
            <a:ext cx="104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I’m</a:t>
            </a:r>
            <a:r>
              <a:rPr lang="fr-FR" dirty="0"/>
              <a:t> fine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715C7E-17A2-4BAC-B3E0-7C539F06F2CF}"/>
              </a:ext>
            </a:extLst>
          </p:cNvPr>
          <p:cNvSpPr txBox="1"/>
          <p:nvPr/>
        </p:nvSpPr>
        <p:spPr>
          <a:xfrm>
            <a:off x="8699381" y="1960101"/>
            <a:ext cx="226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I’m</a:t>
            </a:r>
            <a:r>
              <a:rPr lang="fr-FR" dirty="0"/>
              <a:t> </a:t>
            </a:r>
            <a:r>
              <a:rPr lang="fr-FR" dirty="0" err="1"/>
              <a:t>nervous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CDD8C3C-1E6D-4832-8926-4F401D2FCD4D}"/>
              </a:ext>
            </a:extLst>
          </p:cNvPr>
          <p:cNvSpPr txBox="1"/>
          <p:nvPr/>
        </p:nvSpPr>
        <p:spPr>
          <a:xfrm>
            <a:off x="6248400" y="1960385"/>
            <a:ext cx="128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I’m</a:t>
            </a:r>
            <a:r>
              <a:rPr lang="fr-FR" dirty="0"/>
              <a:t> </a:t>
            </a:r>
            <a:r>
              <a:rPr lang="fr-FR" dirty="0" err="1"/>
              <a:t>tired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A5E576-8A68-4F5E-A0FF-E4272A84FF67}"/>
              </a:ext>
            </a:extLst>
          </p:cNvPr>
          <p:cNvSpPr txBox="1"/>
          <p:nvPr/>
        </p:nvSpPr>
        <p:spPr>
          <a:xfrm>
            <a:off x="754160" y="2807396"/>
            <a:ext cx="3233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What’s</a:t>
            </a:r>
            <a:r>
              <a:rPr lang="fr-FR" sz="2400" b="1" dirty="0">
                <a:solidFill>
                  <a:schemeClr val="accent1"/>
                </a:solidFill>
              </a:rPr>
              <a:t> the date </a:t>
            </a:r>
            <a:r>
              <a:rPr lang="fr-FR" sz="2400" b="1" dirty="0" err="1">
                <a:solidFill>
                  <a:schemeClr val="accent1"/>
                </a:solidFill>
              </a:rPr>
              <a:t>today</a:t>
            </a:r>
            <a:r>
              <a:rPr lang="fr-FR" sz="2400" b="1" dirty="0">
                <a:solidFill>
                  <a:schemeClr val="accent1"/>
                </a:solidFill>
              </a:rPr>
              <a:t>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7E2B60D-84A1-400C-B571-8D0ECE9EEFF2}"/>
              </a:ext>
            </a:extLst>
          </p:cNvPr>
          <p:cNvSpPr txBox="1"/>
          <p:nvPr/>
        </p:nvSpPr>
        <p:spPr>
          <a:xfrm>
            <a:off x="4358935" y="2843103"/>
            <a:ext cx="475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Today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Tuesday, the 8th of June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6AE831A-AF5A-4FA6-A48E-E915F859694D}"/>
              </a:ext>
            </a:extLst>
          </p:cNvPr>
          <p:cNvSpPr txBox="1"/>
          <p:nvPr/>
        </p:nvSpPr>
        <p:spPr>
          <a:xfrm>
            <a:off x="736845" y="3588939"/>
            <a:ext cx="3678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How’s</a:t>
            </a:r>
            <a:r>
              <a:rPr lang="fr-FR" sz="2400" b="1" dirty="0">
                <a:solidFill>
                  <a:schemeClr val="accent1"/>
                </a:solidFill>
              </a:rPr>
              <a:t> the </a:t>
            </a:r>
            <a:r>
              <a:rPr lang="fr-FR" sz="2400" b="1" dirty="0" err="1">
                <a:solidFill>
                  <a:schemeClr val="accent1"/>
                </a:solidFill>
              </a:rPr>
              <a:t>weather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today</a:t>
            </a:r>
            <a:r>
              <a:rPr lang="fr-FR" sz="24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B46F511-25F6-44DC-993B-E6A504E6E833}"/>
              </a:ext>
            </a:extLst>
          </p:cNvPr>
          <p:cNvSpPr txBox="1"/>
          <p:nvPr/>
        </p:nvSpPr>
        <p:spPr>
          <a:xfrm>
            <a:off x="5027720" y="3669280"/>
            <a:ext cx="244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It’s</a:t>
            </a:r>
            <a:r>
              <a:rPr lang="fr-FR" dirty="0"/>
              <a:t> </a:t>
            </a:r>
            <a:r>
              <a:rPr lang="fr-FR" dirty="0" err="1"/>
              <a:t>sunny</a:t>
            </a:r>
            <a:r>
              <a:rPr lang="fr-FR" dirty="0"/>
              <a:t> and warm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DCDD4D2-8C3C-4B5E-9B4D-6E212C5138D4}"/>
              </a:ext>
            </a:extLst>
          </p:cNvPr>
          <p:cNvSpPr txBox="1"/>
          <p:nvPr/>
        </p:nvSpPr>
        <p:spPr>
          <a:xfrm>
            <a:off x="736845" y="4349785"/>
            <a:ext cx="2733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Are </a:t>
            </a:r>
            <a:r>
              <a:rPr lang="fr-FR" sz="2400" b="1" dirty="0" err="1">
                <a:solidFill>
                  <a:schemeClr val="accent1"/>
                </a:solidFill>
              </a:rPr>
              <a:t>you</a:t>
            </a:r>
            <a:r>
              <a:rPr lang="fr-FR" sz="2400" b="1" dirty="0">
                <a:solidFill>
                  <a:schemeClr val="accent1"/>
                </a:solidFill>
              </a:rPr>
              <a:t> at </a:t>
            </a:r>
            <a:r>
              <a:rPr lang="fr-FR" sz="2400" b="1" dirty="0" err="1">
                <a:solidFill>
                  <a:schemeClr val="accent1"/>
                </a:solidFill>
              </a:rPr>
              <a:t>school</a:t>
            </a:r>
            <a:r>
              <a:rPr lang="fr-FR" sz="2400" b="1" dirty="0">
                <a:solidFill>
                  <a:schemeClr val="accent1"/>
                </a:solidFill>
              </a:rPr>
              <a:t> 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60E5A07-ACB4-4EA0-A9FC-CD4032E7808A}"/>
              </a:ext>
            </a:extLst>
          </p:cNvPr>
          <p:cNvSpPr txBox="1"/>
          <p:nvPr/>
        </p:nvSpPr>
        <p:spPr>
          <a:xfrm>
            <a:off x="3897296" y="4395951"/>
            <a:ext cx="244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Yes, I </a:t>
            </a:r>
            <a:r>
              <a:rPr lang="fr-FR" dirty="0" err="1"/>
              <a:t>am</a:t>
            </a:r>
            <a:r>
              <a:rPr lang="fr-FR" dirty="0"/>
              <a:t> at </a:t>
            </a:r>
            <a:r>
              <a:rPr lang="fr-FR" dirty="0" err="1"/>
              <a:t>school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0F8E46B-9E6D-462D-8762-47930590875D}"/>
              </a:ext>
            </a:extLst>
          </p:cNvPr>
          <p:cNvSpPr txBox="1"/>
          <p:nvPr/>
        </p:nvSpPr>
        <p:spPr>
          <a:xfrm>
            <a:off x="2580060" y="620439"/>
            <a:ext cx="674016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  <a:r>
              <a:rPr lang="fr-F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back to the English class !!!</a:t>
            </a:r>
          </a:p>
        </p:txBody>
      </p:sp>
      <p:pic>
        <p:nvPicPr>
          <p:cNvPr id="4098" name="Picture 2" descr="Weather forecast for Donegal - DonegalLive.ie">
            <a:extLst>
              <a:ext uri="{FF2B5EF4-FFF2-40B4-BE49-F238E27FC236}">
                <a16:creationId xmlns:a16="http://schemas.microsoft.com/office/drawing/2014/main" id="{CC5D00E6-F98D-4B58-93DB-EA348089F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r="3859"/>
          <a:stretch/>
        </p:blipFill>
        <p:spPr bwMode="auto">
          <a:xfrm>
            <a:off x="7241672" y="3402603"/>
            <a:ext cx="1069484" cy="86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'm Good Clipart">
            <a:extLst>
              <a:ext uri="{FF2B5EF4-FFF2-40B4-BE49-F238E27FC236}">
                <a16:creationId xmlns:a16="http://schemas.microsoft.com/office/drawing/2014/main" id="{87EBF516-7894-4AF0-90B1-44B1734E5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97" y="1792769"/>
            <a:ext cx="960702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ired Kid Stock Illustrations – 2,120 Tired Kid Stock ...">
            <a:extLst>
              <a:ext uri="{FF2B5EF4-FFF2-40B4-BE49-F238E27FC236}">
                <a16:creationId xmlns:a16="http://schemas.microsoft.com/office/drawing/2014/main" id="{A8488571-BA5F-4A0E-A8BD-EB7DE3432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985" y="1393377"/>
            <a:ext cx="1282824" cy="12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ervous Clipart">
            <a:extLst>
              <a:ext uri="{FF2B5EF4-FFF2-40B4-BE49-F238E27FC236}">
                <a16:creationId xmlns:a16="http://schemas.microsoft.com/office/drawing/2014/main" id="{BA4558EB-D64B-445A-8F81-4FD946628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203" y="1567481"/>
            <a:ext cx="956120" cy="107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ow to keep my kid safe at school">
            <a:extLst>
              <a:ext uri="{FF2B5EF4-FFF2-40B4-BE49-F238E27FC236}">
                <a16:creationId xmlns:a16="http://schemas.microsoft.com/office/drawing/2014/main" id="{3D7F7DC4-E2A2-4DD5-852F-16FE3AAE5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725" y="4765283"/>
            <a:ext cx="1544274" cy="115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20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56871D9-44F1-454A-B086-99370B84D606}"/>
              </a:ext>
            </a:extLst>
          </p:cNvPr>
          <p:cNvSpPr txBox="1"/>
          <p:nvPr/>
        </p:nvSpPr>
        <p:spPr>
          <a:xfrm>
            <a:off x="878889" y="985421"/>
            <a:ext cx="5217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Maintenant, tu vas faire des exercices sur mon site internet, je vais t’envoyer le lien par message écrit sur ZOOM, tu n’auras plus qu’à cliquer dessus.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3DA6C29-61A1-46DF-806D-F6E759784CDE}"/>
              </a:ext>
            </a:extLst>
          </p:cNvPr>
          <p:cNvSpPr txBox="1"/>
          <p:nvPr/>
        </p:nvSpPr>
        <p:spPr>
          <a:xfrm>
            <a:off x="941032" y="2455585"/>
            <a:ext cx="6427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Mon site internet s’appelle </a:t>
            </a:r>
            <a:r>
              <a:rPr lang="fr-FR" sz="3600" dirty="0">
                <a:solidFill>
                  <a:srgbClr val="FF0000"/>
                </a:solidFill>
                <a:hlinkClick r:id="rId2"/>
              </a:rPr>
              <a:t>www.coursfrazier.fr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19554D-A691-405E-979A-1D620F3A524A}"/>
              </a:ext>
            </a:extLst>
          </p:cNvPr>
          <p:cNvSpPr txBox="1"/>
          <p:nvPr/>
        </p:nvSpPr>
        <p:spPr>
          <a:xfrm>
            <a:off x="941032" y="3648750"/>
            <a:ext cx="521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y a une rubrique</a:t>
            </a:r>
            <a:r>
              <a:rPr lang="fr-FR" sz="3600" dirty="0">
                <a:solidFill>
                  <a:srgbClr val="FF0000"/>
                </a:solidFill>
              </a:rPr>
              <a:t> CM2 </a:t>
            </a:r>
            <a:r>
              <a:rPr lang="fr-FR" dirty="0"/>
              <a:t>c’est très facile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298880-6A5E-4FCC-ABD9-C3D463D14ED2}"/>
              </a:ext>
            </a:extLst>
          </p:cNvPr>
          <p:cNvSpPr txBox="1"/>
          <p:nvPr/>
        </p:nvSpPr>
        <p:spPr>
          <a:xfrm>
            <a:off x="878889" y="4564916"/>
            <a:ext cx="521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mettrai des exercices, des pistes audio ou des vidéos </a:t>
            </a:r>
          </a:p>
        </p:txBody>
      </p:sp>
      <p:pic>
        <p:nvPicPr>
          <p:cNvPr id="1028" name="Picture 4" descr="Amazon.fr : easydruck24de 1 Smile XL I kfz_386 I Autocollant Rond ...">
            <a:extLst>
              <a:ext uri="{FF2B5EF4-FFF2-40B4-BE49-F238E27FC236}">
                <a16:creationId xmlns:a16="http://schemas.microsoft.com/office/drawing/2014/main" id="{25A9D097-D4A9-4D9F-9821-720B69AB9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4" y="1509750"/>
            <a:ext cx="2574925" cy="261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2A70C6D-075A-4DEB-A408-DAD46B75EDBD}"/>
              </a:ext>
            </a:extLst>
          </p:cNvPr>
          <p:cNvSpPr txBox="1"/>
          <p:nvPr/>
        </p:nvSpPr>
        <p:spPr>
          <a:xfrm>
            <a:off x="941032" y="5296575"/>
            <a:ext cx="5217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les élèves qui sont à l’école, il faut aller sur l’application SAFARI et taper l’adresse dans la barre tout en haut.</a:t>
            </a:r>
          </a:p>
        </p:txBody>
      </p:sp>
      <p:pic>
        <p:nvPicPr>
          <p:cNvPr id="1032" name="Picture 8" descr="Apple — Assistance — Téléchargements">
            <a:extLst>
              <a:ext uri="{FF2B5EF4-FFF2-40B4-BE49-F238E27FC236}">
                <a16:creationId xmlns:a16="http://schemas.microsoft.com/office/drawing/2014/main" id="{315E7CD2-C084-44F1-8A0B-D51DA1CA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073" y="5481082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30635EA-DEC9-4722-81B0-FB80D53B2506}"/>
              </a:ext>
            </a:extLst>
          </p:cNvPr>
          <p:cNvSpPr txBox="1"/>
          <p:nvPr/>
        </p:nvSpPr>
        <p:spPr>
          <a:xfrm>
            <a:off x="7721600" y="4436488"/>
            <a:ext cx="3488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Thank</a:t>
            </a:r>
            <a:r>
              <a:rPr lang="fr-FR" sz="4400" dirty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fr-FR" sz="44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you</a:t>
            </a:r>
            <a:r>
              <a:rPr lang="fr-FR" sz="4400" dirty="0">
                <a:solidFill>
                  <a:srgbClr val="FF0000"/>
                </a:solidFill>
                <a:latin typeface="Berlin Sans FB Demi" panose="020E0802020502020306" pitchFamily="34" charset="0"/>
              </a:rPr>
              <a:t> !!</a:t>
            </a:r>
          </a:p>
        </p:txBody>
      </p:sp>
    </p:spTree>
    <p:extLst>
      <p:ext uri="{BB962C8B-B14F-4D97-AF65-F5344CB8AC3E}">
        <p14:creationId xmlns:p14="http://schemas.microsoft.com/office/powerpoint/2010/main" val="288504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61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668D236-428C-498B-A62A-CD794F554CCD}"/>
              </a:ext>
            </a:extLst>
          </p:cNvPr>
          <p:cNvSpPr txBox="1"/>
          <p:nvPr/>
        </p:nvSpPr>
        <p:spPr>
          <a:xfrm>
            <a:off x="5266700" y="611013"/>
            <a:ext cx="206735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</a:t>
            </a:r>
            <a:r>
              <a:rPr lang="fr-FR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  <a:endParaRPr lang="fr-FR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48E070F-A90C-4CF0-88AA-81164B97B693}"/>
              </a:ext>
            </a:extLst>
          </p:cNvPr>
          <p:cNvSpPr txBox="1"/>
          <p:nvPr/>
        </p:nvSpPr>
        <p:spPr>
          <a:xfrm>
            <a:off x="2011181" y="3659114"/>
            <a:ext cx="428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Raise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hand if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to </a:t>
            </a:r>
            <a:r>
              <a:rPr lang="fr-FR" dirty="0" err="1"/>
              <a:t>speak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AB8460D-9D43-4E42-8BA4-7021CCEE689B}"/>
              </a:ext>
            </a:extLst>
          </p:cNvPr>
          <p:cNvSpPr txBox="1"/>
          <p:nvPr/>
        </p:nvSpPr>
        <p:spPr>
          <a:xfrm>
            <a:off x="6580303" y="5384888"/>
            <a:ext cx="246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 the </a:t>
            </a:r>
            <a:r>
              <a:rPr lang="fr-FR" dirty="0" err="1"/>
              <a:t>activities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AB98FFC-9811-4C2D-BF0B-0C4239474A6A}"/>
              </a:ext>
            </a:extLst>
          </p:cNvPr>
          <p:cNvSpPr txBox="1"/>
          <p:nvPr/>
        </p:nvSpPr>
        <p:spPr>
          <a:xfrm>
            <a:off x="449346" y="1717424"/>
            <a:ext cx="428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Listen</a:t>
            </a:r>
            <a:r>
              <a:rPr lang="fr-FR" dirty="0"/>
              <a:t> to the </a:t>
            </a:r>
            <a:r>
              <a:rPr lang="fr-FR" dirty="0" err="1"/>
              <a:t>teacher</a:t>
            </a:r>
            <a:endParaRPr lang="fr-FR" dirty="0"/>
          </a:p>
        </p:txBody>
      </p:sp>
      <p:pic>
        <p:nvPicPr>
          <p:cNvPr id="5122" name="Picture 2" descr="30 Days of Inspiration : Learn to Listen —diG Jamaica">
            <a:extLst>
              <a:ext uri="{FF2B5EF4-FFF2-40B4-BE49-F238E27FC236}">
                <a16:creationId xmlns:a16="http://schemas.microsoft.com/office/drawing/2014/main" id="{C7188144-2345-4665-81E8-638E43D77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033" y="1427284"/>
            <a:ext cx="1348033" cy="11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aising Your Hand Clipart| (26)++ Amazing Cliparts #RYHC ...">
            <a:extLst>
              <a:ext uri="{FF2B5EF4-FFF2-40B4-BE49-F238E27FC236}">
                <a16:creationId xmlns:a16="http://schemas.microsoft.com/office/drawing/2014/main" id="{AD0D36E3-E93E-44D2-AB42-69B375CA9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37" y="2896297"/>
            <a:ext cx="1923068" cy="152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Library of vector freeuse stock images of kids doing school work ...">
            <a:extLst>
              <a:ext uri="{FF2B5EF4-FFF2-40B4-BE49-F238E27FC236}">
                <a16:creationId xmlns:a16="http://schemas.microsoft.com/office/drawing/2014/main" id="{97523280-E109-42B1-A40E-E193CBB43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554" y="4802884"/>
            <a:ext cx="2093929" cy="127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2ED322-2CEA-403E-8579-C84B2AF85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7840" y="3101641"/>
            <a:ext cx="2082800" cy="167630"/>
          </a:xfrm>
        </p:spPr>
        <p:txBody>
          <a:bodyPr>
            <a:normAutofit fontScale="90000"/>
          </a:bodyPr>
          <a:lstStyle/>
          <a:p>
            <a:r>
              <a:rPr lang="fr-FR" dirty="0"/>
              <a:t>FOOD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DE5791-F636-4EC2-A8ED-7FDBC897DF03}"/>
              </a:ext>
            </a:extLst>
          </p:cNvPr>
          <p:cNvSpPr txBox="1"/>
          <p:nvPr/>
        </p:nvSpPr>
        <p:spPr>
          <a:xfrm>
            <a:off x="595081" y="3558670"/>
            <a:ext cx="2867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 like</a:t>
            </a:r>
            <a:r>
              <a:rPr lang="fr-FR" dirty="0"/>
              <a:t>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C99941-09F0-466D-BC1A-32B4188936B5}"/>
              </a:ext>
            </a:extLst>
          </p:cNvPr>
          <p:cNvSpPr txBox="1"/>
          <p:nvPr/>
        </p:nvSpPr>
        <p:spPr>
          <a:xfrm>
            <a:off x="3133266" y="4649407"/>
            <a:ext cx="286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 </a:t>
            </a:r>
            <a:r>
              <a:rPr lang="fr-FR" sz="2800" dirty="0" err="1"/>
              <a:t>don’t</a:t>
            </a:r>
            <a:r>
              <a:rPr lang="fr-FR" sz="2800" dirty="0"/>
              <a:t> </a:t>
            </a:r>
            <a:r>
              <a:rPr lang="fr-FR" sz="2800" dirty="0" err="1"/>
              <a:t>really</a:t>
            </a:r>
            <a:r>
              <a:rPr lang="fr-FR" sz="2800" dirty="0"/>
              <a:t> like…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A7B12AC-9A16-423B-A79B-765075B0B9C8}"/>
              </a:ext>
            </a:extLst>
          </p:cNvPr>
          <p:cNvSpPr txBox="1"/>
          <p:nvPr/>
        </p:nvSpPr>
        <p:spPr>
          <a:xfrm>
            <a:off x="8259932" y="5715292"/>
            <a:ext cx="1407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 </a:t>
            </a:r>
            <a:r>
              <a:rPr lang="fr-FR" sz="3200" dirty="0" err="1"/>
              <a:t>hate</a:t>
            </a:r>
            <a:r>
              <a:rPr lang="fr-FR" sz="3200" dirty="0"/>
              <a:t>…</a:t>
            </a:r>
          </a:p>
        </p:txBody>
      </p:sp>
      <p:pic>
        <p:nvPicPr>
          <p:cNvPr id="3074" name="Picture 2" descr="Ecusson brodé thermocollant cœur rouge 3.5x4.1cm">
            <a:extLst>
              <a:ext uri="{FF2B5EF4-FFF2-40B4-BE49-F238E27FC236}">
                <a16:creationId xmlns:a16="http://schemas.microsoft.com/office/drawing/2014/main" id="{4350AB79-1A57-41E0-BD46-95B8255CF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912061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o And Don't Symbols. Thumbs Up And Thumbs Down Circle Emblems ...">
            <a:extLst>
              <a:ext uri="{FF2B5EF4-FFF2-40B4-BE49-F238E27FC236}">
                <a16:creationId xmlns:a16="http://schemas.microsoft.com/office/drawing/2014/main" id="{5F21FF19-D27B-4A24-A0DE-81EA8120A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3" y="4152932"/>
            <a:ext cx="2419348" cy="120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eur rouge barré | Un poisson nommé Marcel">
            <a:extLst>
              <a:ext uri="{FF2B5EF4-FFF2-40B4-BE49-F238E27FC236}">
                <a16:creationId xmlns:a16="http://schemas.microsoft.com/office/drawing/2014/main" id="{65A49A1D-2FCD-49B4-B4C0-B4D9F72E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5362606"/>
            <a:ext cx="18669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igh-Fiber Foods - HelpGuide.org">
            <a:extLst>
              <a:ext uri="{FF2B5EF4-FFF2-40B4-BE49-F238E27FC236}">
                <a16:creationId xmlns:a16="http://schemas.microsoft.com/office/drawing/2014/main" id="{9C315EF4-0AE4-4D9F-BF40-421808D25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19" y="190509"/>
            <a:ext cx="3971925" cy="238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01440F9-0E8B-4176-BA40-234BA14AD3B0}"/>
              </a:ext>
            </a:extLst>
          </p:cNvPr>
          <p:cNvSpPr txBox="1"/>
          <p:nvPr/>
        </p:nvSpPr>
        <p:spPr>
          <a:xfrm>
            <a:off x="595081" y="1556705"/>
            <a:ext cx="3613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solidFill>
                  <a:schemeClr val="accent1"/>
                </a:solidFill>
              </a:rPr>
              <a:t>Today</a:t>
            </a:r>
            <a:r>
              <a:rPr lang="fr-FR" sz="3200" b="1" dirty="0">
                <a:solidFill>
                  <a:schemeClr val="accent1"/>
                </a:solidFill>
              </a:rPr>
              <a:t>, </a:t>
            </a:r>
            <a:r>
              <a:rPr lang="fr-FR" sz="3200" b="1" dirty="0" err="1">
                <a:solidFill>
                  <a:schemeClr val="accent1"/>
                </a:solidFill>
              </a:rPr>
              <a:t>we’re</a:t>
            </a:r>
            <a:r>
              <a:rPr lang="fr-FR" sz="32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going</a:t>
            </a:r>
            <a:r>
              <a:rPr lang="fr-FR" sz="3200" b="1" dirty="0">
                <a:solidFill>
                  <a:schemeClr val="accent1"/>
                </a:solidFill>
              </a:rPr>
              <a:t> to talk about….</a:t>
            </a:r>
          </a:p>
        </p:txBody>
      </p:sp>
    </p:spTree>
    <p:extLst>
      <p:ext uri="{BB962C8B-B14F-4D97-AF65-F5344CB8AC3E}">
        <p14:creationId xmlns:p14="http://schemas.microsoft.com/office/powerpoint/2010/main" val="39272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554562-0A52-4778-B915-A8856E37E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975" y="2031398"/>
            <a:ext cx="1590675" cy="54035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Pancakes</a:t>
            </a:r>
          </a:p>
        </p:txBody>
      </p:sp>
      <p:pic>
        <p:nvPicPr>
          <p:cNvPr id="1026" name="Picture 2" descr="Recette Pancake">
            <a:extLst>
              <a:ext uri="{FF2B5EF4-FFF2-40B4-BE49-F238E27FC236}">
                <a16:creationId xmlns:a16="http://schemas.microsoft.com/office/drawing/2014/main" id="{6E7D2184-413A-494B-A260-A00AFAC665E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75264"/>
            <a:ext cx="2426691" cy="142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 libre de droit de Teapot Pouring Tea Into A Cup Of Tea ...">
            <a:extLst>
              <a:ext uri="{FF2B5EF4-FFF2-40B4-BE49-F238E27FC236}">
                <a16:creationId xmlns:a16="http://schemas.microsoft.com/office/drawing/2014/main" id="{5DD4B529-2ABE-46A6-B2A2-9DE3ADFD4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74" y="496143"/>
            <a:ext cx="2101049" cy="13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C623B39-3F57-4C81-92E3-D356A3FB52E4}"/>
              </a:ext>
            </a:extLst>
          </p:cNvPr>
          <p:cNvSpPr txBox="1"/>
          <p:nvPr/>
        </p:nvSpPr>
        <p:spPr>
          <a:xfrm>
            <a:off x="3296574" y="2202418"/>
            <a:ext cx="19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cup of </a:t>
            </a:r>
            <a:r>
              <a:rPr lang="fr-FR" dirty="0" err="1"/>
              <a:t>tea</a:t>
            </a:r>
            <a:endParaRPr lang="fr-FR" dirty="0"/>
          </a:p>
        </p:txBody>
      </p:sp>
      <p:pic>
        <p:nvPicPr>
          <p:cNvPr id="1030" name="Picture 6" descr="Homemade Yogurt with a Yogurt Maker – French Women Don't Get Fat">
            <a:extLst>
              <a:ext uri="{FF2B5EF4-FFF2-40B4-BE49-F238E27FC236}">
                <a16:creationId xmlns:a16="http://schemas.microsoft.com/office/drawing/2014/main" id="{CD2A3164-B1B0-4938-ADC0-649401699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80" y="218643"/>
            <a:ext cx="1289667" cy="171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6E3A230-EF72-4143-9A32-E1E091F2B631}"/>
              </a:ext>
            </a:extLst>
          </p:cNvPr>
          <p:cNvSpPr txBox="1"/>
          <p:nvPr/>
        </p:nvSpPr>
        <p:spPr>
          <a:xfrm>
            <a:off x="5847980" y="2202418"/>
            <a:ext cx="128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yogurt</a:t>
            </a:r>
            <a:endParaRPr lang="fr-FR" dirty="0"/>
          </a:p>
        </p:txBody>
      </p:sp>
      <p:pic>
        <p:nvPicPr>
          <p:cNvPr id="1032" name="Picture 8" descr="Vegan Grilled Cheese Sandwich Recipe">
            <a:extLst>
              <a:ext uri="{FF2B5EF4-FFF2-40B4-BE49-F238E27FC236}">
                <a16:creationId xmlns:a16="http://schemas.microsoft.com/office/drawing/2014/main" id="{547990A2-B376-487F-8517-E873E5E8B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97" y="419300"/>
            <a:ext cx="1532138" cy="15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1B51633-6B48-4CE1-B0E5-8FD851368742}"/>
              </a:ext>
            </a:extLst>
          </p:cNvPr>
          <p:cNvSpPr txBox="1"/>
          <p:nvPr/>
        </p:nvSpPr>
        <p:spPr>
          <a:xfrm>
            <a:off x="7487391" y="2063918"/>
            <a:ext cx="1878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grilled</a:t>
            </a:r>
            <a:r>
              <a:rPr lang="fr-FR" dirty="0"/>
              <a:t> </a:t>
            </a:r>
            <a:r>
              <a:rPr lang="fr-FR" dirty="0" err="1"/>
              <a:t>cheese</a:t>
            </a:r>
            <a:r>
              <a:rPr lang="fr-FR" dirty="0"/>
              <a:t> sandwich</a:t>
            </a:r>
          </a:p>
        </p:txBody>
      </p:sp>
      <p:pic>
        <p:nvPicPr>
          <p:cNvPr id="1034" name="Picture 10" descr="How to Fill a Cup With Water : 4 Steps - Instructables">
            <a:extLst>
              <a:ext uri="{FF2B5EF4-FFF2-40B4-BE49-F238E27FC236}">
                <a16:creationId xmlns:a16="http://schemas.microsoft.com/office/drawing/2014/main" id="{26EFEA9D-88B6-492D-A2D1-B3A73E8E7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961" y="304214"/>
            <a:ext cx="1405015" cy="189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8EA64B6-45E7-4044-BAC3-6CE06A86F739}"/>
              </a:ext>
            </a:extLst>
          </p:cNvPr>
          <p:cNvSpPr txBox="1"/>
          <p:nvPr/>
        </p:nvSpPr>
        <p:spPr>
          <a:xfrm>
            <a:off x="9716243" y="2175415"/>
            <a:ext cx="187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glass of water</a:t>
            </a:r>
          </a:p>
        </p:txBody>
      </p:sp>
      <p:pic>
        <p:nvPicPr>
          <p:cNvPr id="1036" name="Picture 12" descr="An Apple A Day">
            <a:extLst>
              <a:ext uri="{FF2B5EF4-FFF2-40B4-BE49-F238E27FC236}">
                <a16:creationId xmlns:a16="http://schemas.microsoft.com/office/drawing/2014/main" id="{24A2E1EC-97A0-46D9-B384-F0D7346BF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707673"/>
            <a:ext cx="184785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FF06173-AC45-46FE-80B8-4CE36FC99F68}"/>
              </a:ext>
            </a:extLst>
          </p:cNvPr>
          <p:cNvSpPr txBox="1"/>
          <p:nvPr/>
        </p:nvSpPr>
        <p:spPr>
          <a:xfrm>
            <a:off x="504917" y="4948621"/>
            <a:ext cx="19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 </a:t>
            </a:r>
            <a:r>
              <a:rPr lang="fr-FR" dirty="0" err="1"/>
              <a:t>apple</a:t>
            </a:r>
            <a:endParaRPr lang="fr-FR" dirty="0"/>
          </a:p>
        </p:txBody>
      </p:sp>
      <p:pic>
        <p:nvPicPr>
          <p:cNvPr id="1038" name="Picture 14" descr="Peas recipe for pea vegetables | Thomas Sixt Food Blog">
            <a:extLst>
              <a:ext uri="{FF2B5EF4-FFF2-40B4-BE49-F238E27FC236}">
                <a16:creationId xmlns:a16="http://schemas.microsoft.com/office/drawing/2014/main" id="{C3AF0C5E-98BB-4A96-A26F-7C5AA9546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666" y="3106214"/>
            <a:ext cx="2177683" cy="145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5FB44CC-F2C0-4DD7-BD42-D83F8C1DE71A}"/>
              </a:ext>
            </a:extLst>
          </p:cNvPr>
          <p:cNvSpPr txBox="1"/>
          <p:nvPr/>
        </p:nvSpPr>
        <p:spPr>
          <a:xfrm>
            <a:off x="2988666" y="4933852"/>
            <a:ext cx="19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Peas</a:t>
            </a:r>
            <a:endParaRPr lang="fr-FR" dirty="0"/>
          </a:p>
        </p:txBody>
      </p:sp>
      <p:pic>
        <p:nvPicPr>
          <p:cNvPr id="1040" name="Picture 16" descr="Carrot cake au cream cheese – Gâteaux &amp; Délices">
            <a:extLst>
              <a:ext uri="{FF2B5EF4-FFF2-40B4-BE49-F238E27FC236}">
                <a16:creationId xmlns:a16="http://schemas.microsoft.com/office/drawing/2014/main" id="{39870E63-0C1B-404F-8CEB-F2B65DE8D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698" y="3224286"/>
            <a:ext cx="1823899" cy="136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255766D-4874-45BB-A8D3-5A710FDAD313}"/>
              </a:ext>
            </a:extLst>
          </p:cNvPr>
          <p:cNvSpPr txBox="1"/>
          <p:nvPr/>
        </p:nvSpPr>
        <p:spPr>
          <a:xfrm>
            <a:off x="5767664" y="4876518"/>
            <a:ext cx="19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carrot</a:t>
            </a:r>
            <a:r>
              <a:rPr lang="fr-FR" dirty="0"/>
              <a:t> cake</a:t>
            </a:r>
          </a:p>
        </p:txBody>
      </p:sp>
      <p:pic>
        <p:nvPicPr>
          <p:cNvPr id="1044" name="Picture 20" descr="Glass of orange juice and oranges photo by Alexlukin on Envato ...">
            <a:extLst>
              <a:ext uri="{FF2B5EF4-FFF2-40B4-BE49-F238E27FC236}">
                <a16:creationId xmlns:a16="http://schemas.microsoft.com/office/drawing/2014/main" id="{6B5823EA-9751-4C1C-9047-4664F4EED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10" y="2911003"/>
            <a:ext cx="1484523" cy="176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1D622ECD-1B2E-43B3-ACED-1CF950EBF81F}"/>
              </a:ext>
            </a:extLst>
          </p:cNvPr>
          <p:cNvSpPr txBox="1"/>
          <p:nvPr/>
        </p:nvSpPr>
        <p:spPr>
          <a:xfrm>
            <a:off x="7864388" y="4763955"/>
            <a:ext cx="196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glass of orange </a:t>
            </a:r>
            <a:r>
              <a:rPr lang="fr-FR" dirty="0" err="1"/>
              <a:t>juice</a:t>
            </a:r>
            <a:endParaRPr lang="fr-FR" dirty="0"/>
          </a:p>
        </p:txBody>
      </p:sp>
      <p:pic>
        <p:nvPicPr>
          <p:cNvPr id="1046" name="Picture 22" descr="Baked Mac and Cheese - Dinner at the Zoo">
            <a:extLst>
              <a:ext uri="{FF2B5EF4-FFF2-40B4-BE49-F238E27FC236}">
                <a16:creationId xmlns:a16="http://schemas.microsoft.com/office/drawing/2014/main" id="{5DDACE22-7094-4555-B174-926F5F095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39" y="2850870"/>
            <a:ext cx="1275390" cy="191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7A763E5F-B7EA-4DAA-8980-2F86711E250C}"/>
              </a:ext>
            </a:extLst>
          </p:cNvPr>
          <p:cNvSpPr txBox="1"/>
          <p:nvPr/>
        </p:nvSpPr>
        <p:spPr>
          <a:xfrm>
            <a:off x="9961112" y="4933852"/>
            <a:ext cx="19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Mac and </a:t>
            </a:r>
            <a:r>
              <a:rPr lang="fr-FR" dirty="0" err="1"/>
              <a:t>cheese</a:t>
            </a: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E716410-41C7-4EA1-90D6-25A9431D8C7D}"/>
              </a:ext>
            </a:extLst>
          </p:cNvPr>
          <p:cNvSpPr txBox="1"/>
          <p:nvPr/>
        </p:nvSpPr>
        <p:spPr>
          <a:xfrm>
            <a:off x="405664" y="5902375"/>
            <a:ext cx="2867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 like</a:t>
            </a:r>
            <a:r>
              <a:rPr lang="fr-FR" dirty="0"/>
              <a:t>…</a:t>
            </a:r>
          </a:p>
        </p:txBody>
      </p:sp>
      <p:pic>
        <p:nvPicPr>
          <p:cNvPr id="27" name="Picture 2" descr="Ecusson brodé thermocollant cœur rouge 3.5x4.1cm">
            <a:extLst>
              <a:ext uri="{FF2B5EF4-FFF2-40B4-BE49-F238E27FC236}">
                <a16:creationId xmlns:a16="http://schemas.microsoft.com/office/drawing/2014/main" id="{B45E8F0E-0C2C-43A1-A96D-1A4FE99A4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474" y="5377873"/>
            <a:ext cx="1562100" cy="143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A271B4E-F57B-4083-8B30-710233C65C04}"/>
              </a:ext>
            </a:extLst>
          </p:cNvPr>
          <p:cNvSpPr txBox="1"/>
          <p:nvPr/>
        </p:nvSpPr>
        <p:spPr>
          <a:xfrm>
            <a:off x="3516887" y="5933152"/>
            <a:ext cx="286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 </a:t>
            </a:r>
            <a:r>
              <a:rPr lang="fr-FR" sz="2800" dirty="0" err="1"/>
              <a:t>don’t</a:t>
            </a:r>
            <a:r>
              <a:rPr lang="fr-FR" sz="2800" dirty="0"/>
              <a:t> </a:t>
            </a:r>
            <a:r>
              <a:rPr lang="fr-FR" sz="2800" dirty="0" err="1"/>
              <a:t>really</a:t>
            </a:r>
            <a:r>
              <a:rPr lang="fr-FR" sz="2800" dirty="0"/>
              <a:t> like…</a:t>
            </a:r>
          </a:p>
        </p:txBody>
      </p:sp>
      <p:pic>
        <p:nvPicPr>
          <p:cNvPr id="29" name="Picture 6" descr="Do And Don't Symbols. Thumbs Up And Thumbs Down Circle Emblems ...">
            <a:extLst>
              <a:ext uri="{FF2B5EF4-FFF2-40B4-BE49-F238E27FC236}">
                <a16:creationId xmlns:a16="http://schemas.microsoft.com/office/drawing/2014/main" id="{B46D2FB9-53FF-4927-86E8-537DAE061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641" y="5688249"/>
            <a:ext cx="2007110" cy="100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79C289DA-2774-4F9F-816E-25E58A020B0C}"/>
              </a:ext>
            </a:extLst>
          </p:cNvPr>
          <p:cNvSpPr txBox="1"/>
          <p:nvPr/>
        </p:nvSpPr>
        <p:spPr>
          <a:xfrm>
            <a:off x="8813996" y="5897638"/>
            <a:ext cx="1407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 </a:t>
            </a:r>
            <a:r>
              <a:rPr lang="fr-FR" sz="3200" dirty="0" err="1"/>
              <a:t>hate</a:t>
            </a:r>
            <a:r>
              <a:rPr lang="fr-FR" sz="3200" dirty="0"/>
              <a:t>…</a:t>
            </a:r>
          </a:p>
        </p:txBody>
      </p:sp>
      <p:pic>
        <p:nvPicPr>
          <p:cNvPr id="31" name="Picture 8" descr="coeur rouge barré | Un poisson nommé Marcel">
            <a:extLst>
              <a:ext uri="{FF2B5EF4-FFF2-40B4-BE49-F238E27FC236}">
                <a16:creationId xmlns:a16="http://schemas.microsoft.com/office/drawing/2014/main" id="{7D17B37B-8635-4E25-8B12-D08293763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39" y="5529819"/>
            <a:ext cx="18669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0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9" grpId="0"/>
      <p:bldP spid="11" grpId="0"/>
      <p:bldP spid="13" grpId="0"/>
      <p:bldP spid="15" grpId="0"/>
      <p:bldP spid="17" grpId="0"/>
      <p:bldP spid="20" grpId="0"/>
      <p:bldP spid="22" grpId="0"/>
      <p:bldP spid="24" grpId="0"/>
      <p:bldP spid="25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xed Green Salad with Dijon Vinaigrette Recipe - BettyCrocker.com">
            <a:extLst>
              <a:ext uri="{FF2B5EF4-FFF2-40B4-BE49-F238E27FC236}">
                <a16:creationId xmlns:a16="http://schemas.microsoft.com/office/drawing/2014/main" id="{919B1E69-03B7-4185-9F0E-F8D5CEAA7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95275"/>
            <a:ext cx="216208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BC4596C-3795-43CA-8B26-FA3FC08D0A56}"/>
              </a:ext>
            </a:extLst>
          </p:cNvPr>
          <p:cNvSpPr txBox="1"/>
          <p:nvPr/>
        </p:nvSpPr>
        <p:spPr>
          <a:xfrm>
            <a:off x="495392" y="1995871"/>
            <a:ext cx="196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 mixed </a:t>
            </a:r>
            <a:r>
              <a:rPr lang="fr-FR" sz="2000" dirty="0" err="1"/>
              <a:t>salad</a:t>
            </a:r>
            <a:endParaRPr lang="fr-FR" sz="2000" dirty="0"/>
          </a:p>
        </p:txBody>
      </p:sp>
      <p:pic>
        <p:nvPicPr>
          <p:cNvPr id="2052" name="Picture 4" descr="Cherry Tomatoes | Fresh Square">
            <a:extLst>
              <a:ext uri="{FF2B5EF4-FFF2-40B4-BE49-F238E27FC236}">
                <a16:creationId xmlns:a16="http://schemas.microsoft.com/office/drawing/2014/main" id="{5748B58F-34E8-41B8-B56E-776BCA26B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548526"/>
            <a:ext cx="2162083" cy="144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9AEA0E5-3118-4815-806A-AC6D823C5AAB}"/>
              </a:ext>
            </a:extLst>
          </p:cNvPr>
          <p:cNvSpPr txBox="1"/>
          <p:nvPr/>
        </p:nvSpPr>
        <p:spPr>
          <a:xfrm>
            <a:off x="3181396" y="1968123"/>
            <a:ext cx="196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Tomatoes</a:t>
            </a:r>
            <a:endParaRPr lang="fr-FR" sz="2000" dirty="0"/>
          </a:p>
        </p:txBody>
      </p:sp>
      <p:pic>
        <p:nvPicPr>
          <p:cNvPr id="2054" name="Picture 6" descr="Cucumber">
            <a:extLst>
              <a:ext uri="{FF2B5EF4-FFF2-40B4-BE49-F238E27FC236}">
                <a16:creationId xmlns:a16="http://schemas.microsoft.com/office/drawing/2014/main" id="{46275419-944F-44BC-82F1-766418B6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88" y="473747"/>
            <a:ext cx="1566862" cy="106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A4FB9F8-7A5C-4104-9F5E-0FB963C1E42F}"/>
              </a:ext>
            </a:extLst>
          </p:cNvPr>
          <p:cNvSpPr txBox="1"/>
          <p:nvPr/>
        </p:nvSpPr>
        <p:spPr>
          <a:xfrm>
            <a:off x="5627288" y="1836473"/>
            <a:ext cx="196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cucumber</a:t>
            </a:r>
            <a:endParaRPr lang="fr-FR" sz="2000" dirty="0"/>
          </a:p>
        </p:txBody>
      </p:sp>
      <p:pic>
        <p:nvPicPr>
          <p:cNvPr id="2056" name="Picture 8" descr="Much of the world's bananas are of the Cavendish variety, which is endangered by a strain of Panama disease.">
            <a:extLst>
              <a:ext uri="{FF2B5EF4-FFF2-40B4-BE49-F238E27FC236}">
                <a16:creationId xmlns:a16="http://schemas.microsoft.com/office/drawing/2014/main" id="{4B419D8C-827B-4D39-B12D-730C387A9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868" y="343672"/>
            <a:ext cx="1987830" cy="132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520ACEB-FC3D-4893-A7A6-655FF17430C2}"/>
              </a:ext>
            </a:extLst>
          </p:cNvPr>
          <p:cNvSpPr txBox="1"/>
          <p:nvPr/>
        </p:nvSpPr>
        <p:spPr>
          <a:xfrm>
            <a:off x="7665868" y="1895475"/>
            <a:ext cx="196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 banana</a:t>
            </a:r>
          </a:p>
        </p:txBody>
      </p:sp>
      <p:pic>
        <p:nvPicPr>
          <p:cNvPr id="2058" name="Picture 10" descr="s3-eu-west-1.amazonaws.com/images-ca-1-0-1-eu/r...">
            <a:extLst>
              <a:ext uri="{FF2B5EF4-FFF2-40B4-BE49-F238E27FC236}">
                <a16:creationId xmlns:a16="http://schemas.microsoft.com/office/drawing/2014/main" id="{8A4B44F6-C880-4544-BC5B-F313CBAC3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760" y="343672"/>
            <a:ext cx="1961965" cy="147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D6B7656-4360-4421-B96A-A719CD8E020B}"/>
              </a:ext>
            </a:extLst>
          </p:cNvPr>
          <p:cNvSpPr txBox="1"/>
          <p:nvPr/>
        </p:nvSpPr>
        <p:spPr>
          <a:xfrm>
            <a:off x="9734643" y="1949378"/>
            <a:ext cx="196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Green </a:t>
            </a:r>
            <a:r>
              <a:rPr lang="fr-FR" sz="2000" dirty="0" err="1"/>
              <a:t>beans</a:t>
            </a:r>
            <a:endParaRPr lang="fr-FR" sz="2000" dirty="0"/>
          </a:p>
        </p:txBody>
      </p:sp>
      <p:pic>
        <p:nvPicPr>
          <p:cNvPr id="2060" name="Picture 12" descr="Korean style Roasted Chicken (Tongdak-gui: 통닭구이) recipe ...">
            <a:extLst>
              <a:ext uri="{FF2B5EF4-FFF2-40B4-BE49-F238E27FC236}">
                <a16:creationId xmlns:a16="http://schemas.microsoft.com/office/drawing/2014/main" id="{AA1AA986-BDDA-4091-9FCB-43E3B2503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6" y="2747391"/>
            <a:ext cx="2162083" cy="12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ABAAFE8-CF16-49EC-97F8-F8DF14DE0454}"/>
              </a:ext>
            </a:extLst>
          </p:cNvPr>
          <p:cNvSpPr txBox="1"/>
          <p:nvPr/>
        </p:nvSpPr>
        <p:spPr>
          <a:xfrm>
            <a:off x="291230" y="4030337"/>
            <a:ext cx="196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chicken</a:t>
            </a:r>
            <a:endParaRPr lang="fr-FR" sz="2000" dirty="0"/>
          </a:p>
        </p:txBody>
      </p:sp>
      <p:pic>
        <p:nvPicPr>
          <p:cNvPr id="2062" name="Picture 14" descr="The Best Soft and Chewy Bread Rolls – perfect for hoagies and ...">
            <a:extLst>
              <a:ext uri="{FF2B5EF4-FFF2-40B4-BE49-F238E27FC236}">
                <a16:creationId xmlns:a16="http://schemas.microsoft.com/office/drawing/2014/main" id="{77D4BA2F-620D-4405-ABFD-41C6854F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71" y="2365774"/>
            <a:ext cx="1248807" cy="166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4F899EA-CF61-45DB-BB0F-D8287E7F19B5}"/>
              </a:ext>
            </a:extLst>
          </p:cNvPr>
          <p:cNvSpPr txBox="1"/>
          <p:nvPr/>
        </p:nvSpPr>
        <p:spPr>
          <a:xfrm>
            <a:off x="2760702" y="4089658"/>
            <a:ext cx="196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 </a:t>
            </a:r>
            <a:r>
              <a:rPr lang="fr-FR" sz="2000" dirty="0" err="1"/>
              <a:t>bread</a:t>
            </a:r>
            <a:r>
              <a:rPr lang="fr-FR" sz="2000" dirty="0"/>
              <a:t> roll</a:t>
            </a:r>
          </a:p>
        </p:txBody>
      </p:sp>
      <p:pic>
        <p:nvPicPr>
          <p:cNvPr id="2064" name="Picture 16" descr="Carrots 101: Cooking and Benefits - Jessica Gavin">
            <a:extLst>
              <a:ext uri="{FF2B5EF4-FFF2-40B4-BE49-F238E27FC236}">
                <a16:creationId xmlns:a16="http://schemas.microsoft.com/office/drawing/2014/main" id="{626F71E5-7009-4399-BD09-8371FAEE4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21" y="2355928"/>
            <a:ext cx="1607951" cy="160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15DAE41D-C7EA-4A84-9B07-5CDEFC5AB2AF}"/>
              </a:ext>
            </a:extLst>
          </p:cNvPr>
          <p:cNvSpPr txBox="1"/>
          <p:nvPr/>
        </p:nvSpPr>
        <p:spPr>
          <a:xfrm>
            <a:off x="4944313" y="4083224"/>
            <a:ext cx="196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Carrots</a:t>
            </a:r>
            <a:endParaRPr lang="fr-FR" sz="2000" dirty="0"/>
          </a:p>
        </p:txBody>
      </p:sp>
      <p:pic>
        <p:nvPicPr>
          <p:cNvPr id="2066" name="Picture 18">
            <a:extLst>
              <a:ext uri="{FF2B5EF4-FFF2-40B4-BE49-F238E27FC236}">
                <a16:creationId xmlns:a16="http://schemas.microsoft.com/office/drawing/2014/main" id="{561D748F-449A-405F-8801-0FFEDB78C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260" y="2535067"/>
            <a:ext cx="1113590" cy="148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7548C3F-8352-4363-81BD-9BEE39B86C7D}"/>
              </a:ext>
            </a:extLst>
          </p:cNvPr>
          <p:cNvSpPr txBox="1"/>
          <p:nvPr/>
        </p:nvSpPr>
        <p:spPr>
          <a:xfrm>
            <a:off x="7413786" y="4162306"/>
            <a:ext cx="1002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milk</a:t>
            </a:r>
            <a:endParaRPr lang="fr-FR" sz="2000" dirty="0"/>
          </a:p>
        </p:txBody>
      </p:sp>
      <p:pic>
        <p:nvPicPr>
          <p:cNvPr id="2068" name="Picture 20" descr="Kylie Jenner's birth announcement can't compete with this random ...">
            <a:extLst>
              <a:ext uri="{FF2B5EF4-FFF2-40B4-BE49-F238E27FC236}">
                <a16:creationId xmlns:a16="http://schemas.microsoft.com/office/drawing/2014/main" id="{DBEFEBE3-5B9C-41D7-973B-313F88C23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619" y="2973527"/>
            <a:ext cx="742535" cy="99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4D70060C-61FF-4145-83CB-3847B07EC4AC}"/>
              </a:ext>
            </a:extLst>
          </p:cNvPr>
          <p:cNvSpPr txBox="1"/>
          <p:nvPr/>
        </p:nvSpPr>
        <p:spPr>
          <a:xfrm>
            <a:off x="9126710" y="4205266"/>
            <a:ext cx="1002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an </a:t>
            </a:r>
            <a:r>
              <a:rPr lang="fr-FR" sz="2000" dirty="0" err="1"/>
              <a:t>egg</a:t>
            </a:r>
            <a:endParaRPr lang="fr-FR" sz="2000" dirty="0"/>
          </a:p>
        </p:txBody>
      </p:sp>
      <p:pic>
        <p:nvPicPr>
          <p:cNvPr id="2070" name="Picture 22" descr="Overview of the strawberry industry - allmanhall">
            <a:extLst>
              <a:ext uri="{FF2B5EF4-FFF2-40B4-BE49-F238E27FC236}">
                <a16:creationId xmlns:a16="http://schemas.microsoft.com/office/drawing/2014/main" id="{D6F98CF5-5379-4F98-A766-F060C6E64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040" y="2629568"/>
            <a:ext cx="1596254" cy="139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75E38663-F2E9-489B-B063-18554B0C7F25}"/>
              </a:ext>
            </a:extLst>
          </p:cNvPr>
          <p:cNvSpPr txBox="1"/>
          <p:nvPr/>
        </p:nvSpPr>
        <p:spPr>
          <a:xfrm>
            <a:off x="10424046" y="4230392"/>
            <a:ext cx="1482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strawberries</a:t>
            </a:r>
            <a:endParaRPr lang="fr-FR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6AEAA0D-846B-4F27-ACBA-3FD3383953F8}"/>
              </a:ext>
            </a:extLst>
          </p:cNvPr>
          <p:cNvSpPr txBox="1"/>
          <p:nvPr/>
        </p:nvSpPr>
        <p:spPr>
          <a:xfrm>
            <a:off x="5293728" y="6211193"/>
            <a:ext cx="76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sugar</a:t>
            </a:r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0E5A678-79FE-4007-B484-6F4472EDE41A}"/>
              </a:ext>
            </a:extLst>
          </p:cNvPr>
          <p:cNvSpPr txBox="1"/>
          <p:nvPr/>
        </p:nvSpPr>
        <p:spPr>
          <a:xfrm>
            <a:off x="429087" y="5713270"/>
            <a:ext cx="144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some</a:t>
            </a:r>
            <a:r>
              <a:rPr lang="fr-FR" dirty="0"/>
              <a:t> butter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3A9C417-7B65-4328-A7A2-54AA0C47E2FB}"/>
              </a:ext>
            </a:extLst>
          </p:cNvPr>
          <p:cNvSpPr txBox="1"/>
          <p:nvPr/>
        </p:nvSpPr>
        <p:spPr>
          <a:xfrm>
            <a:off x="2563296" y="6211193"/>
            <a:ext cx="103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lettuce</a:t>
            </a:r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095099C-7E08-4CE0-928B-EC26AE7F810F}"/>
              </a:ext>
            </a:extLst>
          </p:cNvPr>
          <p:cNvSpPr txBox="1"/>
          <p:nvPr/>
        </p:nvSpPr>
        <p:spPr>
          <a:xfrm>
            <a:off x="6961723" y="6137018"/>
            <a:ext cx="19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Biscuits / cookies</a:t>
            </a:r>
          </a:p>
        </p:txBody>
      </p:sp>
      <p:pic>
        <p:nvPicPr>
          <p:cNvPr id="2074" name="Picture 26" descr="German phrase of the day: Alles in Butter - The Local">
            <a:extLst>
              <a:ext uri="{FF2B5EF4-FFF2-40B4-BE49-F238E27FC236}">
                <a16:creationId xmlns:a16="http://schemas.microsoft.com/office/drawing/2014/main" id="{06EB7B39-B5BA-4903-8836-D31EF6DAA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92" y="4815795"/>
            <a:ext cx="1309688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lettuce | Description, Varieties, &amp; Facts | Britannica">
            <a:extLst>
              <a:ext uri="{FF2B5EF4-FFF2-40B4-BE49-F238E27FC236}">
                <a16:creationId xmlns:a16="http://schemas.microsoft.com/office/drawing/2014/main" id="{E4331A97-9B5D-487E-9305-FD8914BF8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851" y="4634325"/>
            <a:ext cx="2090445" cy="157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Sugar – Harris Mahmood (Pvt) Limited">
            <a:extLst>
              <a:ext uri="{FF2B5EF4-FFF2-40B4-BE49-F238E27FC236}">
                <a16:creationId xmlns:a16="http://schemas.microsoft.com/office/drawing/2014/main" id="{89B66FE0-A054-418B-82DE-800BC00E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598" y="4879158"/>
            <a:ext cx="1613971" cy="107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img.cuisineaz.com/610x610/2015-05-26/i79662-bis...">
            <a:extLst>
              <a:ext uri="{FF2B5EF4-FFF2-40B4-BE49-F238E27FC236}">
                <a16:creationId xmlns:a16="http://schemas.microsoft.com/office/drawing/2014/main" id="{0C2E2AF3-813C-4192-BAD5-A539215FB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262" y="4788241"/>
            <a:ext cx="1311262" cy="131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Lemon Avec Des Feuilles Isolé Sur Blanc Banque D'Images Et Photos ...">
            <a:extLst>
              <a:ext uri="{FF2B5EF4-FFF2-40B4-BE49-F238E27FC236}">
                <a16:creationId xmlns:a16="http://schemas.microsoft.com/office/drawing/2014/main" id="{A379915A-F91A-4FA7-B7BC-442458102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298" y="4697796"/>
            <a:ext cx="1582296" cy="158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57E29CBE-7C26-407D-8610-3BAC0ABEDA2B}"/>
              </a:ext>
            </a:extLst>
          </p:cNvPr>
          <p:cNvSpPr txBox="1"/>
          <p:nvPr/>
        </p:nvSpPr>
        <p:spPr>
          <a:xfrm>
            <a:off x="9292551" y="6255631"/>
            <a:ext cx="87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lemon</a:t>
            </a:r>
            <a:endParaRPr lang="fr-FR" dirty="0"/>
          </a:p>
        </p:txBody>
      </p:sp>
      <p:pic>
        <p:nvPicPr>
          <p:cNvPr id="2086" name="Picture 38" descr="Whipped Cream {and 10 Recipes to Use It!} - Cooking Classy">
            <a:extLst>
              <a:ext uri="{FF2B5EF4-FFF2-40B4-BE49-F238E27FC236}">
                <a16:creationId xmlns:a16="http://schemas.microsoft.com/office/drawing/2014/main" id="{EE0EA731-F68E-4940-BBAE-50AF9C274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3" y="4674866"/>
            <a:ext cx="977154" cy="146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D1A57713-BD64-4975-83CA-9F04C7A102E4}"/>
              </a:ext>
            </a:extLst>
          </p:cNvPr>
          <p:cNvSpPr txBox="1"/>
          <p:nvPr/>
        </p:nvSpPr>
        <p:spPr>
          <a:xfrm>
            <a:off x="10907723" y="6255631"/>
            <a:ext cx="87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cream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8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5" grpId="0"/>
      <p:bldP spid="28" grpId="0"/>
      <p:bldP spid="29" grpId="0"/>
      <p:bldP spid="30" grpId="0"/>
      <p:bldP spid="37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1AF30-46AB-45D0-BC62-179B260C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Activity Book – page 28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B03125-8CF7-4C7D-8A88-1647D56A8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06" y="2194275"/>
            <a:ext cx="4181060" cy="188753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8BD9268-2E2E-47E9-AB2B-0AF07E02B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880" y="1216368"/>
            <a:ext cx="3554726" cy="19558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FE11416-E7D1-482F-A0E8-E8096CF20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92" y="4208321"/>
            <a:ext cx="2847975" cy="7239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BFAF906-2ECC-45E8-B5EC-87851CC68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182" y="3469682"/>
            <a:ext cx="866775" cy="6477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9B62174-AE09-4225-BFE0-20AA15153C68}"/>
              </a:ext>
            </a:extLst>
          </p:cNvPr>
          <p:cNvSpPr txBox="1"/>
          <p:nvPr/>
        </p:nvSpPr>
        <p:spPr>
          <a:xfrm>
            <a:off x="453518" y="4485845"/>
            <a:ext cx="5065113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A </a:t>
            </a:r>
            <a:r>
              <a:rPr lang="fr-FR" dirty="0" err="1"/>
              <a:t>grilled</a:t>
            </a:r>
            <a:r>
              <a:rPr lang="fr-FR" dirty="0"/>
              <a:t> </a:t>
            </a:r>
            <a:r>
              <a:rPr lang="fr-FR" dirty="0" err="1"/>
              <a:t>cheese</a:t>
            </a:r>
            <a:r>
              <a:rPr lang="fr-FR" dirty="0"/>
              <a:t> sandwich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bread</a:t>
            </a:r>
            <a:r>
              <a:rPr lang="fr-FR" dirty="0"/>
              <a:t>, butter, and </a:t>
            </a:r>
            <a:r>
              <a:rPr lang="fr-FR" dirty="0" err="1"/>
              <a:t>cheese</a:t>
            </a:r>
            <a:r>
              <a:rPr lang="fr-FR" dirty="0"/>
              <a:t>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294CF99-6BAD-4277-A6B1-7741D1F5EE52}"/>
              </a:ext>
            </a:extLst>
          </p:cNvPr>
          <p:cNvSpPr txBox="1"/>
          <p:nvPr/>
        </p:nvSpPr>
        <p:spPr>
          <a:xfrm>
            <a:off x="6226405" y="3447918"/>
            <a:ext cx="5512077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                   </a:t>
            </a:r>
            <a:r>
              <a:rPr lang="fr-FR" sz="4400" dirty="0" err="1">
                <a:latin typeface="Edwardian Script ITC" panose="030303020407070D0804" pitchFamily="66" charset="0"/>
              </a:rPr>
              <a:t>is</a:t>
            </a:r>
            <a:r>
              <a:rPr lang="fr-FR" sz="4400" dirty="0">
                <a:latin typeface="Edwardian Script ITC" panose="030303020407070D0804" pitchFamily="66" charset="0"/>
              </a:rPr>
              <a:t> </a:t>
            </a:r>
            <a:r>
              <a:rPr lang="fr-FR" sz="4400" dirty="0" err="1">
                <a:latin typeface="Edwardian Script ITC" panose="030303020407070D0804" pitchFamily="66" charset="0"/>
              </a:rPr>
              <a:t>having</a:t>
            </a:r>
            <a:endParaRPr lang="fr-FR" sz="4400" dirty="0">
              <a:latin typeface="Edwardian Script ITC" panose="030303020407070D0804" pitchFamily="66" charset="0"/>
            </a:endParaRPr>
          </a:p>
          <a:p>
            <a:pPr marL="171450" indent="-171450">
              <a:buFontTx/>
              <a:buChar char="-"/>
            </a:pPr>
            <a:r>
              <a:rPr lang="fr-FR" dirty="0"/>
              <a:t>Chicken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peas</a:t>
            </a:r>
            <a:r>
              <a:rPr lang="fr-FR" dirty="0"/>
              <a:t> and </a:t>
            </a:r>
            <a:r>
              <a:rPr lang="fr-FR" dirty="0" err="1"/>
              <a:t>carrots</a:t>
            </a:r>
            <a:endParaRPr lang="fr-FR" dirty="0"/>
          </a:p>
          <a:p>
            <a:pPr marL="171450" indent="-171450">
              <a:buFontTx/>
              <a:buChar char="-"/>
            </a:pPr>
            <a:endParaRPr lang="fr-FR" sz="12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01166BD-87CB-404B-A0C2-271D9923AB0F}"/>
              </a:ext>
            </a:extLst>
          </p:cNvPr>
          <p:cNvSpPr txBox="1"/>
          <p:nvPr/>
        </p:nvSpPr>
        <p:spPr>
          <a:xfrm>
            <a:off x="465816" y="1310326"/>
            <a:ext cx="730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What</a:t>
            </a:r>
            <a:r>
              <a:rPr lang="fr-FR" sz="2400" b="1" dirty="0">
                <a:solidFill>
                  <a:schemeClr val="accent1"/>
                </a:solidFill>
              </a:rPr>
              <a:t> are </a:t>
            </a:r>
            <a:r>
              <a:rPr lang="fr-FR" sz="2400" b="1" dirty="0" err="1">
                <a:solidFill>
                  <a:schemeClr val="accent1"/>
                </a:solidFill>
              </a:rPr>
              <a:t>they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eating</a:t>
            </a:r>
            <a:r>
              <a:rPr lang="fr-FR" sz="2400" b="1" dirty="0">
                <a:solidFill>
                  <a:schemeClr val="accent1"/>
                </a:solidFill>
              </a:rPr>
              <a:t> ? (que mangent-ils?)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7EA32A0-1220-44AC-AE89-02CDB90CC80F}"/>
              </a:ext>
            </a:extLst>
          </p:cNvPr>
          <p:cNvSpPr txBox="1"/>
          <p:nvPr/>
        </p:nvSpPr>
        <p:spPr>
          <a:xfrm>
            <a:off x="453518" y="4719049"/>
            <a:ext cx="492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Green </a:t>
            </a:r>
            <a:r>
              <a:rPr lang="fr-FR" dirty="0" err="1"/>
              <a:t>beans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08BC29A-93B3-418F-8929-EA0F01288342}"/>
              </a:ext>
            </a:extLst>
          </p:cNvPr>
          <p:cNvSpPr txBox="1"/>
          <p:nvPr/>
        </p:nvSpPr>
        <p:spPr>
          <a:xfrm>
            <a:off x="422625" y="5709604"/>
            <a:ext cx="3998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An </a:t>
            </a:r>
            <a:r>
              <a:rPr lang="fr-FR" dirty="0" err="1"/>
              <a:t>apple</a:t>
            </a:r>
            <a:endParaRPr lang="fr-FR" dirty="0"/>
          </a:p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8943AFA-728E-490B-BEA6-46BAEBFF99E5}"/>
              </a:ext>
            </a:extLst>
          </p:cNvPr>
          <p:cNvSpPr txBox="1"/>
          <p:nvPr/>
        </p:nvSpPr>
        <p:spPr>
          <a:xfrm>
            <a:off x="422625" y="6074399"/>
            <a:ext cx="437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milk</a:t>
            </a:r>
            <a:endParaRPr lang="fr-FR" dirty="0"/>
          </a:p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BE760B8-39C3-41BE-8611-B0D7F66EF2E0}"/>
              </a:ext>
            </a:extLst>
          </p:cNvPr>
          <p:cNvSpPr txBox="1"/>
          <p:nvPr/>
        </p:nvSpPr>
        <p:spPr>
          <a:xfrm>
            <a:off x="6226405" y="4491810"/>
            <a:ext cx="4543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dirty="0"/>
              <a:t>A </a:t>
            </a:r>
            <a:r>
              <a:rPr lang="fr-FR" dirty="0" err="1"/>
              <a:t>carrot</a:t>
            </a:r>
            <a:r>
              <a:rPr lang="fr-FR" dirty="0"/>
              <a:t> cake</a:t>
            </a:r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794D0F2-2384-488B-99EA-D412272B4437}"/>
              </a:ext>
            </a:extLst>
          </p:cNvPr>
          <p:cNvSpPr txBox="1"/>
          <p:nvPr/>
        </p:nvSpPr>
        <p:spPr>
          <a:xfrm>
            <a:off x="6226405" y="4866238"/>
            <a:ext cx="386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dirty="0"/>
              <a:t>A banana</a:t>
            </a:r>
          </a:p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4B65C06-A386-46AB-A786-623D6CD6985C}"/>
              </a:ext>
            </a:extLst>
          </p:cNvPr>
          <p:cNvSpPr txBox="1"/>
          <p:nvPr/>
        </p:nvSpPr>
        <p:spPr>
          <a:xfrm>
            <a:off x="6226405" y="5211999"/>
            <a:ext cx="3478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dirty="0"/>
              <a:t>A </a:t>
            </a:r>
            <a:r>
              <a:rPr lang="fr-FR" dirty="0" err="1"/>
              <a:t>bread</a:t>
            </a:r>
            <a:r>
              <a:rPr lang="fr-FR" dirty="0"/>
              <a:t> roll</a:t>
            </a:r>
          </a:p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CE3F56D-800E-4F18-9A14-95DF1F615D56}"/>
              </a:ext>
            </a:extLst>
          </p:cNvPr>
          <p:cNvSpPr txBox="1"/>
          <p:nvPr/>
        </p:nvSpPr>
        <p:spPr>
          <a:xfrm>
            <a:off x="6226405" y="5638593"/>
            <a:ext cx="343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A glass of water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546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30B6921A-3F79-481B-B8EE-E7B87C808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01" y="167162"/>
            <a:ext cx="10515600" cy="1325563"/>
          </a:xfrm>
        </p:spPr>
        <p:txBody>
          <a:bodyPr/>
          <a:lstStyle/>
          <a:p>
            <a:r>
              <a:rPr lang="fr-FR" dirty="0"/>
              <a:t>Activity Book – page 20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5C63B1-7E33-4BB7-A41E-7DD51A6B5748}"/>
              </a:ext>
            </a:extLst>
          </p:cNvPr>
          <p:cNvSpPr txBox="1"/>
          <p:nvPr/>
        </p:nvSpPr>
        <p:spPr>
          <a:xfrm>
            <a:off x="451701" y="1187778"/>
            <a:ext cx="730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What</a:t>
            </a:r>
            <a:r>
              <a:rPr lang="fr-FR" sz="2400" b="1" dirty="0">
                <a:solidFill>
                  <a:schemeClr val="accent1"/>
                </a:solidFill>
              </a:rPr>
              <a:t> are </a:t>
            </a:r>
            <a:r>
              <a:rPr lang="fr-FR" sz="2400" b="1" dirty="0" err="1">
                <a:solidFill>
                  <a:schemeClr val="accent1"/>
                </a:solidFill>
              </a:rPr>
              <a:t>they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eating</a:t>
            </a:r>
            <a:r>
              <a:rPr lang="fr-FR" sz="2400" b="1" dirty="0">
                <a:solidFill>
                  <a:schemeClr val="accent1"/>
                </a:solidFill>
              </a:rPr>
              <a:t> ? (que mangent-ils?)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3799DD3-98E8-4E2E-AA2F-10BB03CFF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01" y="1860714"/>
            <a:ext cx="3990975" cy="24955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1300815-A4B6-4A98-B29E-8F0E66CEC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124" y="1955964"/>
            <a:ext cx="4600575" cy="2400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D20102-23F3-42F1-B087-36678967F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01" y="4567535"/>
            <a:ext cx="1104900" cy="5524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C67A1A9-2A77-4780-87E3-78323D14D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415" y="4662785"/>
            <a:ext cx="1209675" cy="59055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1B0FEBD-222E-4DDC-8847-FAE4C802DC33}"/>
              </a:ext>
            </a:extLst>
          </p:cNvPr>
          <p:cNvSpPr txBox="1"/>
          <p:nvPr/>
        </p:nvSpPr>
        <p:spPr>
          <a:xfrm>
            <a:off x="1519692" y="4483894"/>
            <a:ext cx="2582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err="1">
                <a:latin typeface="Edwardian Script ITC" panose="030303020407070D0804" pitchFamily="66" charset="0"/>
              </a:rPr>
              <a:t>is</a:t>
            </a:r>
            <a:r>
              <a:rPr lang="fr-FR" sz="4400" dirty="0">
                <a:latin typeface="Edwardian Script ITC" panose="030303020407070D0804" pitchFamily="66" charset="0"/>
              </a:rPr>
              <a:t> </a:t>
            </a:r>
            <a:r>
              <a:rPr lang="fr-FR" sz="4400" dirty="0" err="1">
                <a:latin typeface="Edwardian Script ITC" panose="030303020407070D0804" pitchFamily="66" charset="0"/>
              </a:rPr>
              <a:t>having</a:t>
            </a:r>
            <a:r>
              <a:rPr lang="fr-FR" sz="4400" dirty="0">
                <a:latin typeface="Edwardian Script ITC" panose="030303020407070D0804" pitchFamily="66" charset="0"/>
              </a:rPr>
              <a:t>…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1881A37-629B-4677-92C3-7B9039E01B22}"/>
              </a:ext>
            </a:extLst>
          </p:cNvPr>
          <p:cNvSpPr txBox="1"/>
          <p:nvPr/>
        </p:nvSpPr>
        <p:spPr>
          <a:xfrm>
            <a:off x="7753572" y="4567535"/>
            <a:ext cx="2582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err="1">
                <a:latin typeface="Edwardian Script ITC" panose="030303020407070D0804" pitchFamily="66" charset="0"/>
              </a:rPr>
              <a:t>is</a:t>
            </a:r>
            <a:r>
              <a:rPr lang="fr-FR" sz="4400" dirty="0">
                <a:latin typeface="Edwardian Script ITC" panose="030303020407070D0804" pitchFamily="66" charset="0"/>
              </a:rPr>
              <a:t> </a:t>
            </a:r>
            <a:r>
              <a:rPr lang="fr-FR" sz="4400" dirty="0" err="1">
                <a:latin typeface="Edwardian Script ITC" panose="030303020407070D0804" pitchFamily="66" charset="0"/>
              </a:rPr>
              <a:t>having</a:t>
            </a:r>
            <a:r>
              <a:rPr lang="fr-FR" sz="4400" dirty="0">
                <a:latin typeface="Edwardian Script ITC" panose="030303020407070D0804" pitchFamily="66" charset="0"/>
              </a:rPr>
              <a:t>…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D101313-C3F5-486C-BA38-1848172A2523}"/>
              </a:ext>
            </a:extLst>
          </p:cNvPr>
          <p:cNvSpPr txBox="1"/>
          <p:nvPr/>
        </p:nvSpPr>
        <p:spPr>
          <a:xfrm>
            <a:off x="537328" y="5253335"/>
            <a:ext cx="279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-pancakes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2594F7F-1F3D-40BB-B62E-BD7C7D5E7E90}"/>
              </a:ext>
            </a:extLst>
          </p:cNvPr>
          <p:cNvSpPr txBox="1"/>
          <p:nvPr/>
        </p:nvSpPr>
        <p:spPr>
          <a:xfrm>
            <a:off x="537328" y="5622667"/>
            <a:ext cx="279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</a:t>
            </a:r>
            <a:r>
              <a:rPr lang="fr-FR" dirty="0" err="1"/>
              <a:t>strawberries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75C0F08-6267-4514-B66A-3A98C01B4480}"/>
              </a:ext>
            </a:extLst>
          </p:cNvPr>
          <p:cNvSpPr txBox="1"/>
          <p:nvPr/>
        </p:nvSpPr>
        <p:spPr>
          <a:xfrm>
            <a:off x="537328" y="5988239"/>
            <a:ext cx="279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a </a:t>
            </a:r>
            <a:r>
              <a:rPr lang="fr-FR" dirty="0" err="1"/>
              <a:t>yogurt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BBA9CB-1A7D-49C6-9410-DFAC6F0AC8EC}"/>
              </a:ext>
            </a:extLst>
          </p:cNvPr>
          <p:cNvSpPr txBox="1"/>
          <p:nvPr/>
        </p:nvSpPr>
        <p:spPr>
          <a:xfrm>
            <a:off x="2424260" y="5266548"/>
            <a:ext cx="279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-an </a:t>
            </a:r>
            <a:r>
              <a:rPr lang="fr-FR" dirty="0" err="1"/>
              <a:t>egg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30439E0-E776-40CE-A247-A927C1D4D88F}"/>
              </a:ext>
            </a:extLst>
          </p:cNvPr>
          <p:cNvSpPr txBox="1"/>
          <p:nvPr/>
        </p:nvSpPr>
        <p:spPr>
          <a:xfrm>
            <a:off x="2424260" y="5622667"/>
            <a:ext cx="279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-a cup of </a:t>
            </a:r>
            <a:r>
              <a:rPr lang="fr-FR" dirty="0" err="1"/>
              <a:t>tea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69A462C-3E7A-40BC-9547-6709811EFAFA}"/>
              </a:ext>
            </a:extLst>
          </p:cNvPr>
          <p:cNvSpPr txBox="1"/>
          <p:nvPr/>
        </p:nvSpPr>
        <p:spPr>
          <a:xfrm>
            <a:off x="6298664" y="5336976"/>
            <a:ext cx="279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-mac and </a:t>
            </a:r>
            <a:r>
              <a:rPr lang="fr-FR" dirty="0" err="1"/>
              <a:t>cheese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3D78417-DF3F-49C5-A07E-1B6BE9241C00}"/>
              </a:ext>
            </a:extLst>
          </p:cNvPr>
          <p:cNvSpPr txBox="1"/>
          <p:nvPr/>
        </p:nvSpPr>
        <p:spPr>
          <a:xfrm>
            <a:off x="6298663" y="5672719"/>
            <a:ext cx="524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-a mixed </a:t>
            </a:r>
            <a:r>
              <a:rPr lang="fr-FR" dirty="0" err="1"/>
              <a:t>salad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lettuce</a:t>
            </a:r>
            <a:r>
              <a:rPr lang="fr-FR" dirty="0"/>
              <a:t>, </a:t>
            </a:r>
            <a:r>
              <a:rPr lang="fr-FR" dirty="0" err="1"/>
              <a:t>tomatoes</a:t>
            </a:r>
            <a:r>
              <a:rPr lang="fr-FR" dirty="0"/>
              <a:t> and </a:t>
            </a:r>
            <a:r>
              <a:rPr lang="fr-FR" dirty="0" err="1"/>
              <a:t>cucumber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286A289-C17F-49C4-8DB4-473775C95222}"/>
              </a:ext>
            </a:extLst>
          </p:cNvPr>
          <p:cNvSpPr txBox="1"/>
          <p:nvPr/>
        </p:nvSpPr>
        <p:spPr>
          <a:xfrm>
            <a:off x="6298664" y="6106417"/>
            <a:ext cx="279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-a glass of orange </a:t>
            </a:r>
            <a:r>
              <a:rPr lang="fr-FR" dirty="0" err="1"/>
              <a:t>juice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98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A86F39-65EC-4EEE-8FE7-0774ED388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retiens…Pour exprimer une quantité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6D78F5-D7F9-409D-BF61-09573108629A}"/>
              </a:ext>
            </a:extLst>
          </p:cNvPr>
          <p:cNvSpPr txBox="1"/>
          <p:nvPr/>
        </p:nvSpPr>
        <p:spPr>
          <a:xfrm>
            <a:off x="1018095" y="1979629"/>
            <a:ext cx="406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A glass of </a:t>
            </a:r>
            <a:r>
              <a:rPr lang="fr-FR" dirty="0"/>
              <a:t>water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0B2EE7D-E1EB-47F8-A433-791B75105F81}"/>
              </a:ext>
            </a:extLst>
          </p:cNvPr>
          <p:cNvSpPr txBox="1"/>
          <p:nvPr/>
        </p:nvSpPr>
        <p:spPr>
          <a:xfrm>
            <a:off x="1018095" y="2501361"/>
            <a:ext cx="406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A </a:t>
            </a:r>
            <a:r>
              <a:rPr lang="fr-FR" dirty="0" err="1">
                <a:highlight>
                  <a:srgbClr val="FFFF00"/>
                </a:highlight>
              </a:rPr>
              <a:t>piece</a:t>
            </a:r>
            <a:r>
              <a:rPr lang="fr-FR" dirty="0">
                <a:highlight>
                  <a:srgbClr val="FFFF00"/>
                </a:highlight>
              </a:rPr>
              <a:t> of </a:t>
            </a:r>
            <a:r>
              <a:rPr lang="fr-FR" dirty="0"/>
              <a:t>cake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E3B5F3-30A6-44B7-A405-42649734EBA6}"/>
              </a:ext>
            </a:extLst>
          </p:cNvPr>
          <p:cNvSpPr txBox="1"/>
          <p:nvPr/>
        </p:nvSpPr>
        <p:spPr>
          <a:xfrm>
            <a:off x="1018095" y="3140698"/>
            <a:ext cx="406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An</a:t>
            </a:r>
            <a:r>
              <a:rPr lang="fr-FR" dirty="0"/>
              <a:t> </a:t>
            </a:r>
            <a:r>
              <a:rPr lang="fr-FR" dirty="0" err="1"/>
              <a:t>apple</a:t>
            </a:r>
            <a:r>
              <a:rPr lang="fr-FR" dirty="0"/>
              <a:t>  (</a:t>
            </a:r>
            <a:r>
              <a:rPr lang="fr-FR" dirty="0" err="1"/>
              <a:t>an+voyelle</a:t>
            </a:r>
            <a:r>
              <a:rPr lang="fr-FR" dirty="0"/>
              <a:t>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69EA794-C57C-4B3E-B33D-C101638C918A}"/>
              </a:ext>
            </a:extLst>
          </p:cNvPr>
          <p:cNvSpPr txBox="1"/>
          <p:nvPr/>
        </p:nvSpPr>
        <p:spPr>
          <a:xfrm>
            <a:off x="1018095" y="3780035"/>
            <a:ext cx="616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A</a:t>
            </a:r>
            <a:r>
              <a:rPr lang="fr-FR" dirty="0"/>
              <a:t> </a:t>
            </a:r>
            <a:r>
              <a:rPr lang="fr-FR" dirty="0" err="1"/>
              <a:t>yogurt</a:t>
            </a:r>
            <a:r>
              <a:rPr lang="fr-FR" dirty="0"/>
              <a:t> (</a:t>
            </a:r>
            <a:r>
              <a:rPr lang="fr-FR" dirty="0" err="1"/>
              <a:t>a+consonne</a:t>
            </a:r>
            <a:r>
              <a:rPr lang="fr-FR" dirty="0"/>
              <a:t>)  –&gt; le ‘y’ est une consonne en anglais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CF85AA3-146C-41F7-BF67-391791B33BE6}"/>
              </a:ext>
            </a:extLst>
          </p:cNvPr>
          <p:cNvSpPr txBox="1"/>
          <p:nvPr/>
        </p:nvSpPr>
        <p:spPr>
          <a:xfrm>
            <a:off x="1018095" y="4419372"/>
            <a:ext cx="85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Carrot</a:t>
            </a:r>
            <a:r>
              <a:rPr lang="fr-FR" dirty="0" err="1">
                <a:highlight>
                  <a:srgbClr val="FFFF00"/>
                </a:highlight>
              </a:rPr>
              <a:t>s</a:t>
            </a:r>
            <a:r>
              <a:rPr lang="fr-FR" dirty="0">
                <a:highlight>
                  <a:srgbClr val="FFFF00"/>
                </a:highlight>
              </a:rPr>
              <a:t>  </a:t>
            </a:r>
            <a:r>
              <a:rPr lang="fr-FR" dirty="0"/>
              <a:t>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37F8848-589C-4825-B043-BC62D32EAE0C}"/>
              </a:ext>
            </a:extLst>
          </p:cNvPr>
          <p:cNvSpPr txBox="1"/>
          <p:nvPr/>
        </p:nvSpPr>
        <p:spPr>
          <a:xfrm>
            <a:off x="1018095" y="4991578"/>
            <a:ext cx="4062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highlight>
                  <a:srgbClr val="FFFF00"/>
                </a:highlight>
              </a:rPr>
              <a:t>Some</a:t>
            </a:r>
            <a:r>
              <a:rPr lang="fr-FR" dirty="0"/>
              <a:t> </a:t>
            </a:r>
            <a:r>
              <a:rPr lang="fr-FR" dirty="0" err="1"/>
              <a:t>milk</a:t>
            </a:r>
            <a:endParaRPr lang="fr-FR" dirty="0"/>
          </a:p>
          <a:p>
            <a:r>
              <a:rPr lang="fr-FR" dirty="0" err="1">
                <a:highlight>
                  <a:srgbClr val="FFFF00"/>
                </a:highlight>
              </a:rPr>
              <a:t>Some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/>
              <a:t>butter</a:t>
            </a:r>
          </a:p>
          <a:p>
            <a:endParaRPr lang="fr-FR" dirty="0"/>
          </a:p>
          <a:p>
            <a:r>
              <a:rPr lang="fr-FR" dirty="0" err="1">
                <a:highlight>
                  <a:srgbClr val="FFFF00"/>
                </a:highlight>
              </a:rPr>
              <a:t>Some</a:t>
            </a:r>
            <a:r>
              <a:rPr lang="fr-FR" dirty="0"/>
              <a:t> </a:t>
            </a:r>
            <a:r>
              <a:rPr lang="fr-FR" dirty="0" err="1"/>
              <a:t>tomatoes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9DE3C94-97CC-497D-AA3A-8717E09404F3}"/>
              </a:ext>
            </a:extLst>
          </p:cNvPr>
          <p:cNvSpPr txBox="1"/>
          <p:nvPr/>
        </p:nvSpPr>
        <p:spPr>
          <a:xfrm>
            <a:off x="7635713" y="5061148"/>
            <a:ext cx="418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Some</a:t>
            </a:r>
            <a:r>
              <a:rPr lang="fr-FR" dirty="0"/>
              <a:t> + nom singulier = </a:t>
            </a:r>
            <a:r>
              <a:rPr lang="fr-FR" i="1" dirty="0"/>
              <a:t>du</a:t>
            </a:r>
            <a:r>
              <a:rPr lang="fr-FR" dirty="0"/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313D276-8C92-432A-80DE-1AD136AE5621}"/>
              </a:ext>
            </a:extLst>
          </p:cNvPr>
          <p:cNvSpPr txBox="1"/>
          <p:nvPr/>
        </p:nvSpPr>
        <p:spPr>
          <a:xfrm>
            <a:off x="7696987" y="5759403"/>
            <a:ext cx="406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Some</a:t>
            </a:r>
            <a:r>
              <a:rPr lang="fr-FR" dirty="0"/>
              <a:t> + nom pluriel = </a:t>
            </a:r>
            <a:r>
              <a:rPr lang="fr-FR" i="1" dirty="0"/>
              <a:t>quelques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E882A94-3296-4DB9-A39F-666AD3C74ACF}"/>
              </a:ext>
            </a:extLst>
          </p:cNvPr>
          <p:cNvSpPr txBox="1"/>
          <p:nvPr/>
        </p:nvSpPr>
        <p:spPr>
          <a:xfrm>
            <a:off x="4064524" y="2005980"/>
            <a:ext cx="406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verre d’eau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A59CCC5-DD28-47D0-B9D7-873256D62385}"/>
              </a:ext>
            </a:extLst>
          </p:cNvPr>
          <p:cNvSpPr txBox="1"/>
          <p:nvPr/>
        </p:nvSpPr>
        <p:spPr>
          <a:xfrm>
            <a:off x="4064524" y="2548539"/>
            <a:ext cx="406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morceau de gâteau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0CAF190-BFB7-43E3-A09F-7998021F7D77}"/>
              </a:ext>
            </a:extLst>
          </p:cNvPr>
          <p:cNvSpPr txBox="1"/>
          <p:nvPr/>
        </p:nvSpPr>
        <p:spPr>
          <a:xfrm>
            <a:off x="4064524" y="3073567"/>
            <a:ext cx="406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pomme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1A6AAD1-3B4C-48D5-9753-002B83A93007}"/>
              </a:ext>
            </a:extLst>
          </p:cNvPr>
          <p:cNvSpPr txBox="1"/>
          <p:nvPr/>
        </p:nvSpPr>
        <p:spPr>
          <a:xfrm>
            <a:off x="3751869" y="4409017"/>
            <a:ext cx="406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carottes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5239835-3251-4588-99F2-CFC66F82B9B8}"/>
              </a:ext>
            </a:extLst>
          </p:cNvPr>
          <p:cNvSpPr txBox="1"/>
          <p:nvPr/>
        </p:nvSpPr>
        <p:spPr>
          <a:xfrm>
            <a:off x="3742443" y="4991578"/>
            <a:ext cx="4062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Du lait</a:t>
            </a:r>
          </a:p>
          <a:p>
            <a:r>
              <a:rPr lang="fr-FR" dirty="0"/>
              <a:t>Du beurre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0AF9692-7F25-4DFC-BBF0-F973B2104A40}"/>
              </a:ext>
            </a:extLst>
          </p:cNvPr>
          <p:cNvSpPr txBox="1"/>
          <p:nvPr/>
        </p:nvSpPr>
        <p:spPr>
          <a:xfrm>
            <a:off x="3742443" y="5822575"/>
            <a:ext cx="406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Quelques tomates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C2F467B-023B-469F-AFFB-6D8A8FB4E921}"/>
              </a:ext>
            </a:extLst>
          </p:cNvPr>
          <p:cNvSpPr txBox="1"/>
          <p:nvPr/>
        </p:nvSpPr>
        <p:spPr>
          <a:xfrm>
            <a:off x="1083076" y="1535837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A cup of </a:t>
            </a:r>
            <a:r>
              <a:rPr lang="fr-FR" dirty="0" err="1"/>
              <a:t>tea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D3A559E-E829-481C-9AFB-7A5DDC91E6B7}"/>
              </a:ext>
            </a:extLst>
          </p:cNvPr>
          <p:cNvSpPr txBox="1"/>
          <p:nvPr/>
        </p:nvSpPr>
        <p:spPr>
          <a:xfrm>
            <a:off x="4100659" y="1501348"/>
            <a:ext cx="222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tasse de thé</a:t>
            </a:r>
          </a:p>
        </p:txBody>
      </p:sp>
    </p:spTree>
    <p:extLst>
      <p:ext uri="{BB962C8B-B14F-4D97-AF65-F5344CB8AC3E}">
        <p14:creationId xmlns:p14="http://schemas.microsoft.com/office/powerpoint/2010/main" val="110565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3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99E54E-77F6-40B3-B438-8CFD6F1D47AF}"/>
              </a:ext>
            </a:extLst>
          </p:cNvPr>
          <p:cNvSpPr txBox="1">
            <a:spLocks/>
          </p:cNvSpPr>
          <p:nvPr/>
        </p:nvSpPr>
        <p:spPr>
          <a:xfrm>
            <a:off x="451701" y="16716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Activity Book – page 20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E94265B-27B6-47DE-8766-B1071D4EDADF}"/>
              </a:ext>
            </a:extLst>
          </p:cNvPr>
          <p:cNvSpPr txBox="1"/>
          <p:nvPr/>
        </p:nvSpPr>
        <p:spPr>
          <a:xfrm>
            <a:off x="641023" y="1366887"/>
            <a:ext cx="4892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Listen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complete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9FD431C-8C64-405F-AF67-4F14D9F2E76E}"/>
              </a:ext>
            </a:extLst>
          </p:cNvPr>
          <p:cNvSpPr txBox="1"/>
          <p:nvPr/>
        </p:nvSpPr>
        <p:spPr>
          <a:xfrm>
            <a:off x="553039" y="2445471"/>
            <a:ext cx="298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1. </a:t>
            </a:r>
            <a:r>
              <a:rPr lang="fr-FR" b="1" dirty="0" err="1"/>
              <a:t>Sarah’s</a:t>
            </a:r>
            <a:r>
              <a:rPr lang="fr-FR" b="1" dirty="0"/>
              <a:t> shopping </a:t>
            </a:r>
            <a:r>
              <a:rPr lang="fr-FR" b="1" dirty="0" err="1"/>
              <a:t>list</a:t>
            </a:r>
            <a:endParaRPr lang="fr-FR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D56EA3-2151-4A4E-BB42-314305362513}"/>
              </a:ext>
            </a:extLst>
          </p:cNvPr>
          <p:cNvSpPr txBox="1"/>
          <p:nvPr/>
        </p:nvSpPr>
        <p:spPr>
          <a:xfrm>
            <a:off x="6553197" y="2481708"/>
            <a:ext cx="298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2. </a:t>
            </a:r>
            <a:r>
              <a:rPr lang="fr-FR" b="1" dirty="0" err="1"/>
              <a:t>Chuck’s</a:t>
            </a:r>
            <a:r>
              <a:rPr lang="fr-FR" b="1" dirty="0"/>
              <a:t> shopping </a:t>
            </a:r>
            <a:r>
              <a:rPr lang="fr-FR" b="1" dirty="0" err="1"/>
              <a:t>list</a:t>
            </a:r>
            <a:endParaRPr lang="fr-FR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DE6BE7B-EB12-4878-8F2C-2044E6057F95}"/>
              </a:ext>
            </a:extLst>
          </p:cNvPr>
          <p:cNvSpPr txBox="1"/>
          <p:nvPr/>
        </p:nvSpPr>
        <p:spPr>
          <a:xfrm>
            <a:off x="553039" y="3150630"/>
            <a:ext cx="279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1.    3 </a:t>
            </a:r>
            <a:r>
              <a:rPr lang="fr-FR" dirty="0" err="1"/>
              <a:t>apples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6A2CB6F-B874-473F-AF37-21EBB50D2F45}"/>
              </a:ext>
            </a:extLst>
          </p:cNvPr>
          <p:cNvSpPr txBox="1"/>
          <p:nvPr/>
        </p:nvSpPr>
        <p:spPr>
          <a:xfrm>
            <a:off x="553039" y="3538933"/>
            <a:ext cx="279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2.    </a:t>
            </a:r>
            <a:r>
              <a:rPr lang="fr-FR" dirty="0" err="1"/>
              <a:t>Some</a:t>
            </a:r>
            <a:r>
              <a:rPr lang="fr-FR" dirty="0"/>
              <a:t> butter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1913C4A-5FB3-4EE4-B615-45AE607A3656}"/>
              </a:ext>
            </a:extLst>
          </p:cNvPr>
          <p:cNvSpPr txBox="1"/>
          <p:nvPr/>
        </p:nvSpPr>
        <p:spPr>
          <a:xfrm>
            <a:off x="553039" y="3946208"/>
            <a:ext cx="279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3.   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sugar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B465413-117A-4F76-B5C7-C4CA53E8E79E}"/>
              </a:ext>
            </a:extLst>
          </p:cNvPr>
          <p:cNvSpPr txBox="1"/>
          <p:nvPr/>
        </p:nvSpPr>
        <p:spPr>
          <a:xfrm>
            <a:off x="553040" y="4378152"/>
            <a:ext cx="279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4.   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cream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D691993-E2E1-45AE-9BEE-852D83C8B09A}"/>
              </a:ext>
            </a:extLst>
          </p:cNvPr>
          <p:cNvSpPr txBox="1"/>
          <p:nvPr/>
        </p:nvSpPr>
        <p:spPr>
          <a:xfrm>
            <a:off x="553040" y="4751835"/>
            <a:ext cx="279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5.   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milk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AE8DD42-8B7E-43B2-8D9B-44B4C513D650}"/>
              </a:ext>
            </a:extLst>
          </p:cNvPr>
          <p:cNvSpPr txBox="1"/>
          <p:nvPr/>
        </p:nvSpPr>
        <p:spPr>
          <a:xfrm>
            <a:off x="6553197" y="4747484"/>
            <a:ext cx="279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5.  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bread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A988815-7989-4492-ACDB-CBA75DDC661A}"/>
              </a:ext>
            </a:extLst>
          </p:cNvPr>
          <p:cNvSpPr txBox="1"/>
          <p:nvPr/>
        </p:nvSpPr>
        <p:spPr>
          <a:xfrm>
            <a:off x="6553198" y="4315540"/>
            <a:ext cx="279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4.  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tomatoes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27BFAD2-9332-4876-A480-DEBCB38A0FBB}"/>
              </a:ext>
            </a:extLst>
          </p:cNvPr>
          <p:cNvSpPr txBox="1"/>
          <p:nvPr/>
        </p:nvSpPr>
        <p:spPr>
          <a:xfrm>
            <a:off x="6553198" y="3908265"/>
            <a:ext cx="279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3.   A </a:t>
            </a:r>
            <a:r>
              <a:rPr lang="fr-FR" dirty="0" err="1"/>
              <a:t>lettuce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A3BA794-B8F6-44ED-99BF-153333BAE9FD}"/>
              </a:ext>
            </a:extLst>
          </p:cNvPr>
          <p:cNvSpPr txBox="1"/>
          <p:nvPr/>
        </p:nvSpPr>
        <p:spPr>
          <a:xfrm>
            <a:off x="6553199" y="3478664"/>
            <a:ext cx="279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2.  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carrots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66AF9C8-1BC0-48B7-976A-064F52664670}"/>
              </a:ext>
            </a:extLst>
          </p:cNvPr>
          <p:cNvSpPr txBox="1"/>
          <p:nvPr/>
        </p:nvSpPr>
        <p:spPr>
          <a:xfrm>
            <a:off x="6557914" y="3062810"/>
            <a:ext cx="279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  A </a:t>
            </a:r>
            <a:r>
              <a:rPr lang="fr-FR" dirty="0" err="1"/>
              <a:t>chicken</a:t>
            </a:r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2335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DC5D11D937544C9AA216E5BBF4648A" ma:contentTypeVersion="13" ma:contentTypeDescription="Create a new document." ma:contentTypeScope="" ma:versionID="91456ba45b6e892fb147e47e2637146c">
  <xsd:schema xmlns:xsd="http://www.w3.org/2001/XMLSchema" xmlns:xs="http://www.w3.org/2001/XMLSchema" xmlns:p="http://schemas.microsoft.com/office/2006/metadata/properties" xmlns:ns3="e12b8131-4645-4b65-851e-2687490f26f0" xmlns:ns4="2ac0b04d-1fc0-49ea-a26f-2959cf64fe19" targetNamespace="http://schemas.microsoft.com/office/2006/metadata/properties" ma:root="true" ma:fieldsID="77c850071601e0688931c1882aa4bf49" ns3:_="" ns4:_="">
    <xsd:import namespace="e12b8131-4645-4b65-851e-2687490f26f0"/>
    <xsd:import namespace="2ac0b04d-1fc0-49ea-a26f-2959cf64fe1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3:SharedWithDetails" minOccurs="0"/>
                <xsd:element ref="ns3:SharingHintHash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b8131-4645-4b65-851e-2687490f26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0b04d-1fc0-49ea-a26f-2959cf64f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AC97C9-60EE-4A3D-B78C-13DB50396B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2b8131-4645-4b65-851e-2687490f26f0"/>
    <ds:schemaRef ds:uri="2ac0b04d-1fc0-49ea-a26f-2959cf64fe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2802B8-2FA9-4179-BFCF-7D968216B5FE}">
  <ds:schemaRefs>
    <ds:schemaRef ds:uri="2ac0b04d-1fc0-49ea-a26f-2959cf64fe19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e12b8131-4645-4b65-851e-2687490f26f0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59394D-B94B-4CDD-8A57-B52E22F23F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2826</TotalTime>
  <Words>491</Words>
  <Application>Microsoft Office PowerPoint</Application>
  <PresentationFormat>Grand écran</PresentationFormat>
  <Paragraphs>117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Berlin Sans FB Demi</vt:lpstr>
      <vt:lpstr>Calibri</vt:lpstr>
      <vt:lpstr>Calibri Light</vt:lpstr>
      <vt:lpstr>Edwardian Script ITC</vt:lpstr>
      <vt:lpstr>Thème Office</vt:lpstr>
      <vt:lpstr>Présentation PowerPoint</vt:lpstr>
      <vt:lpstr>Présentation PowerPoint</vt:lpstr>
      <vt:lpstr>FOOD</vt:lpstr>
      <vt:lpstr>Présentation PowerPoint</vt:lpstr>
      <vt:lpstr>Présentation PowerPoint</vt:lpstr>
      <vt:lpstr>Activity Book – page 28</vt:lpstr>
      <vt:lpstr>Activity Book – page 20</vt:lpstr>
      <vt:lpstr>Je retiens…Pour exprimer une quantité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dc:creator>Benoit FRAZIER</dc:creator>
  <cp:lastModifiedBy>Benoit Frazier</cp:lastModifiedBy>
  <cp:revision>18</cp:revision>
  <dcterms:created xsi:type="dcterms:W3CDTF">2020-05-16T15:02:32Z</dcterms:created>
  <dcterms:modified xsi:type="dcterms:W3CDTF">2023-06-07T18:16:40Z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0x01010058DC5D11D937544C9AA216E5BBF4648A</vt:lpwstr>
  </property>
</Properties>
</file>