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6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136594-B644-4CCC-8EC4-838BFF2488D7}" v="28" dt="2022-05-03T05:57:28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5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700DA7-E2D2-4AE8-B911-E32C480BA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EA5E47-584B-4103-9914-CA4203E1D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77ECDA-C1AD-43CF-96A6-34CB9E24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9292-4BF7-4FE7-8E6D-19C0B9ABAD7D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E2F64E-A752-4948-B23F-E1A5799AA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F7E0B9-4FDC-411E-8115-27F22A64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FB32-ED4D-48F8-826E-F0B5450BB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20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32E173-A41C-478C-BB6E-0F9F6D3DC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84912A-4688-4AB3-80B3-781927452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F7FA81-6B7D-4FFA-A382-A4ACB547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9292-4BF7-4FE7-8E6D-19C0B9ABAD7D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4BA6FE-2424-4847-A275-D87E2197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D69EBF-10D5-4F2F-9F2A-6C5D558CB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FB32-ED4D-48F8-826E-F0B5450BB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88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30A718F-9790-4035-B8AB-1911B97D8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B7CB22E-CC65-4A87-99E6-94A672780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0EA429-AA17-4087-8ECF-981C8CFD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9292-4BF7-4FE7-8E6D-19C0B9ABAD7D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EE5A96-41F0-4F6F-A873-6F325FA8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5E6810-4EC8-415D-87AA-901C6DDD6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FB32-ED4D-48F8-826E-F0B5450BB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35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4958B5-F05B-4B28-90AD-F7CCE5EC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2DD6F4-9517-4A14-9274-7C8B64DAB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A2CDFA-B2ED-4130-969C-27D863E6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9292-4BF7-4FE7-8E6D-19C0B9ABAD7D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D86417-F162-425B-BE00-8B836A5E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A4674F-48EF-44F6-9491-C0C87937E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FB32-ED4D-48F8-826E-F0B5450BB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34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06472-59E8-4777-BCE5-8E5E4E81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6B1DB1-F2B2-444A-997A-DB97185B9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895130-8A50-4B15-BA60-CE8318ACD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9292-4BF7-4FE7-8E6D-19C0B9ABAD7D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4E5803-7F2C-4A18-98F6-BFAF0A15B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2FC621-D2C8-4BAA-AD5A-E6D805839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FB32-ED4D-48F8-826E-F0B5450BB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00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3CE7DF-62BD-4702-AFF1-533054BF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356138-3CEB-453D-9350-CFF35052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7E1426-211F-43A0-BEBC-216B70AEC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0AD83A-4C43-4C69-A541-47EF83E75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9292-4BF7-4FE7-8E6D-19C0B9ABAD7D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4280CF-6925-45C4-8854-9F6C1F8C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8E15D3-4485-4BBC-8B39-E8102D6AF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FB32-ED4D-48F8-826E-F0B5450BB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10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A94335-9CA8-4FC1-A372-DD1328DAE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0A295A-C2FB-4786-A097-748C09A70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365436-7718-438E-912B-B08E3AB1E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0C43655-9CFF-4FD6-BAE0-F0A90945C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BFA1373-385A-4725-9806-4CADA0AF2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42138D7-594F-418E-87F3-AD10B7FD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9292-4BF7-4FE7-8E6D-19C0B9ABAD7D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1E7C272-C931-4C97-A483-D48F8454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606AABC-7347-4C2A-90FD-14C394AF3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FB32-ED4D-48F8-826E-F0B5450BB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22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04BF49-793E-4EAE-8DC7-D961B621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F9089D-0C4C-41C5-9E13-655F159B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9292-4BF7-4FE7-8E6D-19C0B9ABAD7D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F60836-390A-4F9D-A5AC-B57073D6E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A8530F-5FFB-46F8-932D-F553FF22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FB32-ED4D-48F8-826E-F0B5450BB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33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466B7B7-F381-4885-AA40-B26E64E3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9292-4BF7-4FE7-8E6D-19C0B9ABAD7D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F5100A-4149-4AE7-88C4-3FBF9CC8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49DF3C-9817-4B15-80B9-8F381D9F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FB32-ED4D-48F8-826E-F0B5450BB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10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B0D84D-1450-4807-829D-0DD0DD9A1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854FC7-C6FF-4E05-8451-4DC6DF33B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353070-0BC6-4B85-959F-952A302F1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82CA72-4F77-47C2-8C24-9BF90222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9292-4BF7-4FE7-8E6D-19C0B9ABAD7D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577C7C-13B2-4C85-BC7A-7609C9E41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CFEE5C-CB6E-4459-A0B6-F6CBAA48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FB32-ED4D-48F8-826E-F0B5450BB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76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C8808F-01B7-4A77-AA55-10C3F1F5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DA3508F-32BE-4F45-97AF-E1C6C00F6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0DE8C5-A020-4A51-8BEF-117F68A2C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3C5D78-46A9-4E29-9078-9BE175CC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9292-4BF7-4FE7-8E6D-19C0B9ABAD7D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105F26-D860-4488-8203-06AEB48E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51D818-2336-4DC4-860D-AD6676BF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FB32-ED4D-48F8-826E-F0B5450BB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64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75111E-2BA1-4C43-BCD5-2866AEDE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CD546B-666D-4DA0-8BCA-8EE464C20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7353A2-D42F-4E61-95DF-E3997C60B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9292-4BF7-4FE7-8E6D-19C0B9ABAD7D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56B991-AA45-45DE-99B3-EB47B457F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563369-E7F3-4DBC-B6C6-410ED98D2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4FB32-ED4D-48F8-826E-F0B5450BB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97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31DA052-6876-461F-AE53-FBE00F3FBAEF}"/>
              </a:ext>
            </a:extLst>
          </p:cNvPr>
          <p:cNvSpPr txBox="1"/>
          <p:nvPr/>
        </p:nvSpPr>
        <p:spPr>
          <a:xfrm>
            <a:off x="754160" y="1915880"/>
            <a:ext cx="4758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How are </a:t>
            </a:r>
            <a:r>
              <a:rPr lang="fr-FR" sz="2400" b="1" dirty="0" err="1">
                <a:solidFill>
                  <a:schemeClr val="accent1"/>
                </a:solidFill>
              </a:rPr>
              <a:t>you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today</a:t>
            </a:r>
            <a:r>
              <a:rPr lang="fr-FR" sz="2400" b="1" dirty="0">
                <a:solidFill>
                  <a:schemeClr val="accent1"/>
                </a:solidFill>
              </a:rPr>
              <a:t>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911AB8-63E5-4D69-A249-B68EFE71656C}"/>
              </a:ext>
            </a:extLst>
          </p:cNvPr>
          <p:cNvSpPr txBox="1"/>
          <p:nvPr/>
        </p:nvSpPr>
        <p:spPr>
          <a:xfrm>
            <a:off x="3897296" y="1962046"/>
            <a:ext cx="104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I’m</a:t>
            </a:r>
            <a:r>
              <a:rPr lang="fr-FR" dirty="0"/>
              <a:t> fine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749D028-F210-4FFF-8978-BA5765EDD692}"/>
              </a:ext>
            </a:extLst>
          </p:cNvPr>
          <p:cNvSpPr txBox="1"/>
          <p:nvPr/>
        </p:nvSpPr>
        <p:spPr>
          <a:xfrm>
            <a:off x="8699381" y="1960101"/>
            <a:ext cx="226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I’m</a:t>
            </a:r>
            <a:r>
              <a:rPr lang="fr-FR" dirty="0"/>
              <a:t> </a:t>
            </a:r>
            <a:r>
              <a:rPr lang="fr-FR" dirty="0" err="1"/>
              <a:t>nervous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6FACCC2-D3C2-4509-BF3B-194013DA050E}"/>
              </a:ext>
            </a:extLst>
          </p:cNvPr>
          <p:cNvSpPr txBox="1"/>
          <p:nvPr/>
        </p:nvSpPr>
        <p:spPr>
          <a:xfrm>
            <a:off x="6248400" y="1960385"/>
            <a:ext cx="128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I’m</a:t>
            </a:r>
            <a:r>
              <a:rPr lang="fr-FR" dirty="0"/>
              <a:t> </a:t>
            </a:r>
            <a:r>
              <a:rPr lang="fr-FR" dirty="0" err="1"/>
              <a:t>tired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7CF1FD-D0E5-4257-B5AC-4FB7227153C1}"/>
              </a:ext>
            </a:extLst>
          </p:cNvPr>
          <p:cNvSpPr txBox="1"/>
          <p:nvPr/>
        </p:nvSpPr>
        <p:spPr>
          <a:xfrm>
            <a:off x="754160" y="2807396"/>
            <a:ext cx="3233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What’s</a:t>
            </a:r>
            <a:r>
              <a:rPr lang="fr-FR" sz="2400" b="1" dirty="0">
                <a:solidFill>
                  <a:schemeClr val="accent1"/>
                </a:solidFill>
              </a:rPr>
              <a:t> the date </a:t>
            </a:r>
            <a:r>
              <a:rPr lang="fr-FR" sz="2400" b="1" dirty="0" err="1">
                <a:solidFill>
                  <a:schemeClr val="accent1"/>
                </a:solidFill>
              </a:rPr>
              <a:t>today</a:t>
            </a:r>
            <a:r>
              <a:rPr lang="fr-FR" sz="2400" b="1" dirty="0">
                <a:solidFill>
                  <a:schemeClr val="accent1"/>
                </a:solidFill>
              </a:rPr>
              <a:t>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6CF897E-F112-411E-8F47-68D6B57BB355}"/>
              </a:ext>
            </a:extLst>
          </p:cNvPr>
          <p:cNvSpPr txBox="1"/>
          <p:nvPr/>
        </p:nvSpPr>
        <p:spPr>
          <a:xfrm>
            <a:off x="4358935" y="2843103"/>
            <a:ext cx="475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Today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Tuesday, 11th of May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CC23E0C-DC81-4E86-BFEE-35B74CC3CC53}"/>
              </a:ext>
            </a:extLst>
          </p:cNvPr>
          <p:cNvSpPr txBox="1"/>
          <p:nvPr/>
        </p:nvSpPr>
        <p:spPr>
          <a:xfrm>
            <a:off x="736845" y="3588939"/>
            <a:ext cx="3678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How’s</a:t>
            </a:r>
            <a:r>
              <a:rPr lang="fr-FR" sz="2400" b="1" dirty="0">
                <a:solidFill>
                  <a:schemeClr val="accent1"/>
                </a:solidFill>
              </a:rPr>
              <a:t> the </a:t>
            </a:r>
            <a:r>
              <a:rPr lang="fr-FR" sz="2400" b="1" dirty="0" err="1">
                <a:solidFill>
                  <a:schemeClr val="accent1"/>
                </a:solidFill>
              </a:rPr>
              <a:t>weather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today</a:t>
            </a:r>
            <a:r>
              <a:rPr lang="fr-FR" sz="24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560774E-579D-4820-8E40-5B5567BD1621}"/>
              </a:ext>
            </a:extLst>
          </p:cNvPr>
          <p:cNvSpPr txBox="1"/>
          <p:nvPr/>
        </p:nvSpPr>
        <p:spPr>
          <a:xfrm>
            <a:off x="5027720" y="3669280"/>
            <a:ext cx="244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It’s </a:t>
            </a:r>
            <a:r>
              <a:rPr lang="fr-FR" dirty="0" err="1"/>
              <a:t>sunny</a:t>
            </a:r>
            <a:r>
              <a:rPr lang="fr-FR" dirty="0"/>
              <a:t> </a:t>
            </a:r>
            <a:r>
              <a:rPr lang="fr-FR"/>
              <a:t>and cool.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5E03D8E-220D-416B-91E5-966D0AD3DC26}"/>
              </a:ext>
            </a:extLst>
          </p:cNvPr>
          <p:cNvSpPr txBox="1"/>
          <p:nvPr/>
        </p:nvSpPr>
        <p:spPr>
          <a:xfrm>
            <a:off x="736845" y="4349785"/>
            <a:ext cx="2733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Are </a:t>
            </a:r>
            <a:r>
              <a:rPr lang="fr-FR" sz="2400" b="1" dirty="0" err="1">
                <a:solidFill>
                  <a:schemeClr val="accent1"/>
                </a:solidFill>
              </a:rPr>
              <a:t>you</a:t>
            </a:r>
            <a:r>
              <a:rPr lang="fr-FR" sz="2400" b="1" dirty="0">
                <a:solidFill>
                  <a:schemeClr val="accent1"/>
                </a:solidFill>
              </a:rPr>
              <a:t> at </a:t>
            </a:r>
            <a:r>
              <a:rPr lang="fr-FR" sz="2400" b="1" dirty="0" err="1">
                <a:solidFill>
                  <a:schemeClr val="accent1"/>
                </a:solidFill>
              </a:rPr>
              <a:t>school</a:t>
            </a:r>
            <a:r>
              <a:rPr lang="fr-FR" sz="2400" b="1" dirty="0">
                <a:solidFill>
                  <a:schemeClr val="accent1"/>
                </a:solidFill>
              </a:rPr>
              <a:t> 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6582BF-D7E5-409C-ACA0-67BBCB049CBC}"/>
              </a:ext>
            </a:extLst>
          </p:cNvPr>
          <p:cNvSpPr txBox="1"/>
          <p:nvPr/>
        </p:nvSpPr>
        <p:spPr>
          <a:xfrm>
            <a:off x="3897296" y="4395951"/>
            <a:ext cx="244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Yes, I </a:t>
            </a:r>
            <a:r>
              <a:rPr lang="fr-FR" dirty="0" err="1"/>
              <a:t>am</a:t>
            </a:r>
            <a:r>
              <a:rPr lang="fr-FR" dirty="0"/>
              <a:t> at </a:t>
            </a:r>
            <a:r>
              <a:rPr lang="fr-FR" dirty="0" err="1"/>
              <a:t>school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DAB50F4-EA62-4684-B00D-F6539FA6E7A6}"/>
              </a:ext>
            </a:extLst>
          </p:cNvPr>
          <p:cNvSpPr txBox="1"/>
          <p:nvPr/>
        </p:nvSpPr>
        <p:spPr>
          <a:xfrm>
            <a:off x="6820745" y="4465719"/>
            <a:ext cx="244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No, I </a:t>
            </a:r>
            <a:r>
              <a:rPr lang="fr-FR" dirty="0" err="1"/>
              <a:t>am</a:t>
            </a:r>
            <a:r>
              <a:rPr lang="fr-FR" dirty="0"/>
              <a:t> at home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ED7410B-C8FE-4BC4-A527-55D7FD87C51C}"/>
              </a:ext>
            </a:extLst>
          </p:cNvPr>
          <p:cNvSpPr txBox="1"/>
          <p:nvPr/>
        </p:nvSpPr>
        <p:spPr>
          <a:xfrm>
            <a:off x="2580060" y="620439"/>
            <a:ext cx="674016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back to the English class !!!</a:t>
            </a:r>
          </a:p>
        </p:txBody>
      </p:sp>
      <p:pic>
        <p:nvPicPr>
          <p:cNvPr id="16" name="Picture 2" descr="Weather forecast for Donegal - DonegalLive.ie">
            <a:extLst>
              <a:ext uri="{FF2B5EF4-FFF2-40B4-BE49-F238E27FC236}">
                <a16:creationId xmlns:a16="http://schemas.microsoft.com/office/drawing/2014/main" id="{356F337F-2F44-4F63-A460-4EAFE748C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r="3859"/>
          <a:stretch/>
        </p:blipFill>
        <p:spPr bwMode="auto">
          <a:xfrm>
            <a:off x="7241672" y="3402603"/>
            <a:ext cx="1069484" cy="86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'm Good Clipart">
            <a:extLst>
              <a:ext uri="{FF2B5EF4-FFF2-40B4-BE49-F238E27FC236}">
                <a16:creationId xmlns:a16="http://schemas.microsoft.com/office/drawing/2014/main" id="{613779AC-E474-45F8-99F9-75C86ECEF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97" y="1792769"/>
            <a:ext cx="960702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Tired Kid Stock Illustrations – 2,120 Tired Kid Stock ...">
            <a:extLst>
              <a:ext uri="{FF2B5EF4-FFF2-40B4-BE49-F238E27FC236}">
                <a16:creationId xmlns:a16="http://schemas.microsoft.com/office/drawing/2014/main" id="{7543BF21-39C6-402A-AADF-F9969E6B4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985" y="1393377"/>
            <a:ext cx="1282824" cy="12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Nervous Clipart">
            <a:extLst>
              <a:ext uri="{FF2B5EF4-FFF2-40B4-BE49-F238E27FC236}">
                <a16:creationId xmlns:a16="http://schemas.microsoft.com/office/drawing/2014/main" id="{6765BCCC-271E-4AE9-9BBE-90F0920B2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203" y="1567481"/>
            <a:ext cx="956120" cy="107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ow to keep my kid safe at school">
            <a:extLst>
              <a:ext uri="{FF2B5EF4-FFF2-40B4-BE49-F238E27FC236}">
                <a16:creationId xmlns:a16="http://schemas.microsoft.com/office/drawing/2014/main" id="{FFD9B24F-12F2-4177-A04E-AF27E871A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725" y="4765283"/>
            <a:ext cx="1544274" cy="115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Séquence d'anglais : At home - Bouge ton CAPEJS !">
            <a:extLst>
              <a:ext uri="{FF2B5EF4-FFF2-40B4-BE49-F238E27FC236}">
                <a16:creationId xmlns:a16="http://schemas.microsoft.com/office/drawing/2014/main" id="{EEF2F808-A097-4905-A6F7-46F11E114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985" y="4811450"/>
            <a:ext cx="1477778" cy="101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9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AD1A994-EC1B-41CF-A807-EC64A2781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3" y="1119872"/>
            <a:ext cx="4944107" cy="46182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E047AEB-08E1-4183-A473-F09DE577A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83249"/>
            <a:ext cx="5712186" cy="624124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C24CBD5-7375-4006-9265-D5FB26DF6324}"/>
              </a:ext>
            </a:extLst>
          </p:cNvPr>
          <p:cNvSpPr txBox="1"/>
          <p:nvPr/>
        </p:nvSpPr>
        <p:spPr>
          <a:xfrm>
            <a:off x="840693" y="356469"/>
            <a:ext cx="5592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WRITE 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A Writing Boy (com imagens) | Atividade alfabeto educação infantil ...">
            <a:extLst>
              <a:ext uri="{FF2B5EF4-FFF2-40B4-BE49-F238E27FC236}">
                <a16:creationId xmlns:a16="http://schemas.microsoft.com/office/drawing/2014/main" id="{88FFA212-6908-449D-BB48-BE618DFD9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34" y="252816"/>
            <a:ext cx="752475" cy="7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494EA9C-F990-4F4D-8908-6AECDF405C53}"/>
              </a:ext>
            </a:extLst>
          </p:cNvPr>
          <p:cNvSpPr txBox="1"/>
          <p:nvPr/>
        </p:nvSpPr>
        <p:spPr>
          <a:xfrm>
            <a:off x="7742066" y="1119872"/>
            <a:ext cx="169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 </a:t>
            </a:r>
            <a:r>
              <a:rPr lang="fr-FR" dirty="0" err="1"/>
              <a:t>am</a:t>
            </a:r>
            <a:r>
              <a:rPr lang="fr-FR" dirty="0"/>
              <a:t> </a:t>
            </a:r>
            <a:r>
              <a:rPr lang="fr-FR" dirty="0" err="1"/>
              <a:t>wearing</a:t>
            </a:r>
            <a:r>
              <a:rPr lang="fr-FR" dirty="0"/>
              <a:t>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EDCEE21-971E-46F6-B4DC-24C69BA14395}"/>
              </a:ext>
            </a:extLst>
          </p:cNvPr>
          <p:cNvSpPr txBox="1"/>
          <p:nvPr/>
        </p:nvSpPr>
        <p:spPr>
          <a:xfrm>
            <a:off x="7570616" y="1489204"/>
            <a:ext cx="186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purple</a:t>
            </a:r>
            <a:r>
              <a:rPr lang="fr-FR" dirty="0"/>
              <a:t> </a:t>
            </a:r>
            <a:r>
              <a:rPr lang="fr-FR" dirty="0" err="1"/>
              <a:t>shirt</a:t>
            </a:r>
            <a:r>
              <a:rPr lang="fr-FR" dirty="0"/>
              <a:t>,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2F32787-4FC4-409D-A518-6270E9499E86}"/>
              </a:ext>
            </a:extLst>
          </p:cNvPr>
          <p:cNvSpPr txBox="1"/>
          <p:nvPr/>
        </p:nvSpPr>
        <p:spPr>
          <a:xfrm>
            <a:off x="9010650" y="1489204"/>
            <a:ext cx="185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green sweater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547763-6F2D-454B-A421-9EB9174B60B3}"/>
              </a:ext>
            </a:extLst>
          </p:cNvPr>
          <p:cNvSpPr txBox="1"/>
          <p:nvPr/>
        </p:nvSpPr>
        <p:spPr>
          <a:xfrm>
            <a:off x="7570616" y="1918675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black </a:t>
            </a:r>
            <a:r>
              <a:rPr lang="fr-FR" dirty="0" err="1"/>
              <a:t>trousers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6768D3-7ADB-46AE-BBFD-B8D10A825C08}"/>
              </a:ext>
            </a:extLst>
          </p:cNvPr>
          <p:cNvSpPr txBox="1"/>
          <p:nvPr/>
        </p:nvSpPr>
        <p:spPr>
          <a:xfrm>
            <a:off x="9010650" y="1912909"/>
            <a:ext cx="275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yellow</a:t>
            </a:r>
            <a:r>
              <a:rPr lang="fr-FR" dirty="0"/>
              <a:t> and white     </a:t>
            </a:r>
            <a:r>
              <a:rPr lang="fr-FR" dirty="0" err="1"/>
              <a:t>shoes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575FE63-F3CE-41C1-911F-B7E943E33444}"/>
              </a:ext>
            </a:extLst>
          </p:cNvPr>
          <p:cNvSpPr txBox="1"/>
          <p:nvPr/>
        </p:nvSpPr>
        <p:spPr>
          <a:xfrm>
            <a:off x="6433625" y="3244333"/>
            <a:ext cx="169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 </a:t>
            </a:r>
            <a:r>
              <a:rPr lang="fr-FR" dirty="0" err="1"/>
              <a:t>am</a:t>
            </a:r>
            <a:r>
              <a:rPr lang="fr-FR" dirty="0"/>
              <a:t> </a:t>
            </a:r>
            <a:r>
              <a:rPr lang="fr-FR" dirty="0" err="1"/>
              <a:t>wearing</a:t>
            </a:r>
            <a:r>
              <a:rPr lang="fr-FR" dirty="0"/>
              <a:t>…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F5E0DD8-E1A5-4D2D-AE9F-8427F1C9FFA3}"/>
              </a:ext>
            </a:extLst>
          </p:cNvPr>
          <p:cNvSpPr txBox="1"/>
          <p:nvPr/>
        </p:nvSpPr>
        <p:spPr>
          <a:xfrm>
            <a:off x="7820021" y="5143325"/>
            <a:ext cx="169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 </a:t>
            </a:r>
            <a:r>
              <a:rPr lang="fr-FR" dirty="0" err="1"/>
              <a:t>am</a:t>
            </a:r>
            <a:r>
              <a:rPr lang="fr-FR" dirty="0"/>
              <a:t> </a:t>
            </a:r>
            <a:r>
              <a:rPr lang="fr-FR" dirty="0" err="1"/>
              <a:t>wearing</a:t>
            </a:r>
            <a:r>
              <a:rPr lang="fr-FR" dirty="0"/>
              <a:t>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A813D5F-296A-445E-ADE7-416D312B7E23}"/>
              </a:ext>
            </a:extLst>
          </p:cNvPr>
          <p:cNvSpPr txBox="1"/>
          <p:nvPr/>
        </p:nvSpPr>
        <p:spPr>
          <a:xfrm>
            <a:off x="6560598" y="3613665"/>
            <a:ext cx="287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red</a:t>
            </a:r>
            <a:r>
              <a:rPr lang="fr-FR" dirty="0"/>
              <a:t> </a:t>
            </a:r>
            <a:r>
              <a:rPr lang="fr-FR" dirty="0" err="1"/>
              <a:t>dress</a:t>
            </a:r>
            <a:r>
              <a:rPr lang="fr-FR" dirty="0"/>
              <a:t> and </a:t>
            </a:r>
            <a:r>
              <a:rPr lang="fr-FR" dirty="0" err="1"/>
              <a:t>purple</a:t>
            </a:r>
            <a:r>
              <a:rPr lang="fr-FR" dirty="0"/>
              <a:t> </a:t>
            </a:r>
            <a:r>
              <a:rPr lang="fr-FR" dirty="0" err="1"/>
              <a:t>shoes</a:t>
            </a:r>
            <a:r>
              <a:rPr lang="fr-FR" dirty="0"/>
              <a:t>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0725361-20E5-426E-A096-ABE605D7EFAD}"/>
              </a:ext>
            </a:extLst>
          </p:cNvPr>
          <p:cNvSpPr txBox="1"/>
          <p:nvPr/>
        </p:nvSpPr>
        <p:spPr>
          <a:xfrm>
            <a:off x="7873659" y="5512657"/>
            <a:ext cx="286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 orange t-shirt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082D3B4-750C-48E8-A165-1DBD0E033B6D}"/>
              </a:ext>
            </a:extLst>
          </p:cNvPr>
          <p:cNvSpPr txBox="1"/>
          <p:nvPr/>
        </p:nvSpPr>
        <p:spPr>
          <a:xfrm>
            <a:off x="7539968" y="5916754"/>
            <a:ext cx="445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blue</a:t>
            </a:r>
            <a:r>
              <a:rPr lang="fr-FR" dirty="0"/>
              <a:t> </a:t>
            </a:r>
            <a:r>
              <a:rPr lang="fr-FR" dirty="0" err="1"/>
              <a:t>trousers</a:t>
            </a:r>
            <a:r>
              <a:rPr lang="fr-FR" dirty="0"/>
              <a:t> and green and white    </a:t>
            </a:r>
            <a:r>
              <a:rPr lang="fr-FR" dirty="0" err="1"/>
              <a:t>shoes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277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0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0B7E9F0-91B9-414D-9113-B7BB31138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533400"/>
            <a:ext cx="11074959" cy="44577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E531001-6A06-49F7-BEA5-84CCF92CDA30}"/>
              </a:ext>
            </a:extLst>
          </p:cNvPr>
          <p:cNvSpPr txBox="1"/>
          <p:nvPr/>
        </p:nvSpPr>
        <p:spPr>
          <a:xfrm>
            <a:off x="7724773" y="2249508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36CC0C8-C20B-4A06-8130-60B58A0EB048}"/>
              </a:ext>
            </a:extLst>
          </p:cNvPr>
          <p:cNvSpPr txBox="1"/>
          <p:nvPr/>
        </p:nvSpPr>
        <p:spPr>
          <a:xfrm>
            <a:off x="7724775" y="2664857"/>
            <a:ext cx="132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under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D3049F3-6FE3-412C-A986-0AA7B86462DF}"/>
              </a:ext>
            </a:extLst>
          </p:cNvPr>
          <p:cNvSpPr txBox="1"/>
          <p:nvPr/>
        </p:nvSpPr>
        <p:spPr>
          <a:xfrm>
            <a:off x="7724773" y="3001922"/>
            <a:ext cx="132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between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3F8BD6-9C1D-4798-9B57-35B31CB252EF}"/>
              </a:ext>
            </a:extLst>
          </p:cNvPr>
          <p:cNvSpPr txBox="1"/>
          <p:nvPr/>
        </p:nvSpPr>
        <p:spPr>
          <a:xfrm>
            <a:off x="7724774" y="3321009"/>
            <a:ext cx="132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in front of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161117E-84D4-4C08-8F04-5D71FCAAFA46}"/>
              </a:ext>
            </a:extLst>
          </p:cNvPr>
          <p:cNvSpPr txBox="1"/>
          <p:nvPr/>
        </p:nvSpPr>
        <p:spPr>
          <a:xfrm>
            <a:off x="7724774" y="3671412"/>
            <a:ext cx="132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FE9F484-C374-44D7-BA54-CBDE4C44C866}"/>
              </a:ext>
            </a:extLst>
          </p:cNvPr>
          <p:cNvSpPr txBox="1"/>
          <p:nvPr/>
        </p:nvSpPr>
        <p:spPr>
          <a:xfrm>
            <a:off x="7724775" y="4132778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behind</a:t>
            </a:r>
            <a:r>
              <a:rPr lang="fr-FR" dirty="0">
                <a:solidFill>
                  <a:srgbClr val="FF0000"/>
                </a:solidFill>
              </a:rPr>
              <a:t> /</a:t>
            </a:r>
          </a:p>
          <a:p>
            <a:r>
              <a:rPr lang="fr-FR" dirty="0">
                <a:solidFill>
                  <a:srgbClr val="FF0000"/>
                </a:solidFill>
              </a:rPr>
              <a:t>on the </a:t>
            </a:r>
            <a:r>
              <a:rPr lang="fr-FR" dirty="0" err="1">
                <a:solidFill>
                  <a:srgbClr val="FF0000"/>
                </a:solidFill>
              </a:rPr>
              <a:t>left</a:t>
            </a:r>
            <a:r>
              <a:rPr lang="fr-FR" dirty="0">
                <a:solidFill>
                  <a:srgbClr val="FF0000"/>
                </a:solidFill>
              </a:rPr>
              <a:t> of</a:t>
            </a:r>
          </a:p>
        </p:txBody>
      </p:sp>
    </p:spTree>
    <p:extLst>
      <p:ext uri="{BB962C8B-B14F-4D97-AF65-F5344CB8AC3E}">
        <p14:creationId xmlns:p14="http://schemas.microsoft.com/office/powerpoint/2010/main" val="216989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9D01D2A-2916-4A73-A15F-6B26E79F5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440553"/>
            <a:ext cx="10687049" cy="589285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C31C5A5-5F07-470D-A6C9-4B0D2CBB89B4}"/>
              </a:ext>
            </a:extLst>
          </p:cNvPr>
          <p:cNvSpPr txBox="1"/>
          <p:nvPr/>
        </p:nvSpPr>
        <p:spPr>
          <a:xfrm>
            <a:off x="1704975" y="1581150"/>
            <a:ext cx="13906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under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2AD954E-52C3-4BE9-A29B-ADBAFC536131}"/>
              </a:ext>
            </a:extLst>
          </p:cNvPr>
          <p:cNvSpPr txBox="1"/>
          <p:nvPr/>
        </p:nvSpPr>
        <p:spPr>
          <a:xfrm>
            <a:off x="1704975" y="2724150"/>
            <a:ext cx="13906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next</a:t>
            </a:r>
            <a:r>
              <a:rPr lang="fr-FR" dirty="0">
                <a:solidFill>
                  <a:srgbClr val="FF0000"/>
                </a:solidFill>
              </a:rPr>
              <a:t> to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328053D-6EBE-4623-B871-54F5D5C7F1E2}"/>
              </a:ext>
            </a:extLst>
          </p:cNvPr>
          <p:cNvSpPr txBox="1"/>
          <p:nvPr/>
        </p:nvSpPr>
        <p:spPr>
          <a:xfrm>
            <a:off x="1857375" y="1962150"/>
            <a:ext cx="13906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on top of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43218B3-A698-448D-BA5C-B6E870A6C902}"/>
              </a:ext>
            </a:extLst>
          </p:cNvPr>
          <p:cNvSpPr txBox="1"/>
          <p:nvPr/>
        </p:nvSpPr>
        <p:spPr>
          <a:xfrm>
            <a:off x="1390650" y="2343150"/>
            <a:ext cx="13906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next</a:t>
            </a:r>
            <a:r>
              <a:rPr lang="fr-FR" dirty="0">
                <a:solidFill>
                  <a:srgbClr val="FF0000"/>
                </a:solidFill>
              </a:rPr>
              <a:t> to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47FA0FC-4F0B-4473-BD46-FDB8767363C4}"/>
              </a:ext>
            </a:extLst>
          </p:cNvPr>
          <p:cNvSpPr txBox="1"/>
          <p:nvPr/>
        </p:nvSpPr>
        <p:spPr>
          <a:xfrm>
            <a:off x="1692491" y="3382919"/>
            <a:ext cx="13906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behind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A45E115-323D-4EAE-9E26-13DF49866537}"/>
              </a:ext>
            </a:extLst>
          </p:cNvPr>
          <p:cNvSpPr txBox="1"/>
          <p:nvPr/>
        </p:nvSpPr>
        <p:spPr>
          <a:xfrm>
            <a:off x="1704975" y="3744898"/>
            <a:ext cx="13906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In / </a:t>
            </a:r>
            <a:r>
              <a:rPr lang="fr-FR" dirty="0" err="1">
                <a:solidFill>
                  <a:srgbClr val="FF0000"/>
                </a:solidFill>
              </a:rPr>
              <a:t>inside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B040A0-6465-40D5-ACF5-7C77DF7A0C3E}"/>
              </a:ext>
            </a:extLst>
          </p:cNvPr>
          <p:cNvSpPr txBox="1"/>
          <p:nvPr/>
        </p:nvSpPr>
        <p:spPr>
          <a:xfrm>
            <a:off x="1717182" y="4095750"/>
            <a:ext cx="13906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in front of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D69E092-360B-446D-8867-1C4C6A75FBC8}"/>
              </a:ext>
            </a:extLst>
          </p:cNvPr>
          <p:cNvSpPr txBox="1"/>
          <p:nvPr/>
        </p:nvSpPr>
        <p:spPr>
          <a:xfrm>
            <a:off x="1466849" y="4757381"/>
            <a:ext cx="2918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it’s</a:t>
            </a:r>
            <a:r>
              <a:rPr lang="fr-FR" dirty="0">
                <a:solidFill>
                  <a:srgbClr val="FF0000"/>
                </a:solidFill>
              </a:rPr>
              <a:t> on the </a:t>
            </a:r>
            <a:r>
              <a:rPr lang="fr-FR" dirty="0" err="1">
                <a:solidFill>
                  <a:srgbClr val="FF0000"/>
                </a:solidFill>
              </a:rPr>
              <a:t>left</a:t>
            </a:r>
            <a:r>
              <a:rPr lang="fr-FR" dirty="0">
                <a:solidFill>
                  <a:srgbClr val="FF0000"/>
                </a:solidFill>
              </a:rPr>
              <a:t> of the book </a:t>
            </a:r>
          </a:p>
        </p:txBody>
      </p:sp>
    </p:spTree>
    <p:extLst>
      <p:ext uri="{BB962C8B-B14F-4D97-AF65-F5344CB8AC3E}">
        <p14:creationId xmlns:p14="http://schemas.microsoft.com/office/powerpoint/2010/main" val="25162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E622378-E532-45CA-88C4-2F92CDF2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86" y="1314391"/>
            <a:ext cx="6974705" cy="490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8E0450E-EDF5-49A4-AF8C-9C2165DC2518}"/>
              </a:ext>
            </a:extLst>
          </p:cNvPr>
          <p:cNvSpPr txBox="1"/>
          <p:nvPr/>
        </p:nvSpPr>
        <p:spPr>
          <a:xfrm>
            <a:off x="514905" y="399495"/>
            <a:ext cx="625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Cavolini" panose="020B0502040204020203" pitchFamily="66" charset="0"/>
                <a:cs typeface="Cavolini" panose="020B0502040204020203" pitchFamily="66" charset="0"/>
              </a:rPr>
              <a:t>Today</a:t>
            </a:r>
            <a:r>
              <a:rPr lang="fr-FR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fr-FR" dirty="0" err="1">
                <a:latin typeface="Cavolini" panose="020B0502040204020203" pitchFamily="66" charset="0"/>
                <a:cs typeface="Cavolini" panose="020B0502040204020203" pitchFamily="66" charset="0"/>
              </a:rPr>
              <a:t>we</a:t>
            </a:r>
            <a:r>
              <a:rPr lang="fr-FR" dirty="0">
                <a:latin typeface="Cavolini" panose="020B0502040204020203" pitchFamily="66" charset="0"/>
                <a:cs typeface="Cavolini" panose="020B0502040204020203" pitchFamily="66" charset="0"/>
              </a:rPr>
              <a:t> are </a:t>
            </a:r>
            <a:r>
              <a:rPr lang="fr-FR" dirty="0" err="1">
                <a:latin typeface="Cavolini" panose="020B0502040204020203" pitchFamily="66" charset="0"/>
                <a:cs typeface="Cavolini" panose="020B0502040204020203" pitchFamily="66" charset="0"/>
              </a:rPr>
              <a:t>going</a:t>
            </a:r>
            <a:r>
              <a:rPr lang="fr-FR" dirty="0">
                <a:latin typeface="Cavolini" panose="020B0502040204020203" pitchFamily="66" charset="0"/>
                <a:cs typeface="Cavolini" panose="020B0502040204020203" pitchFamily="66" charset="0"/>
              </a:rPr>
              <a:t> to talk about…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4D0521-1D0C-47C9-AB17-CB5FAD72491F}"/>
              </a:ext>
            </a:extLst>
          </p:cNvPr>
          <p:cNvSpPr txBox="1"/>
          <p:nvPr/>
        </p:nvSpPr>
        <p:spPr>
          <a:xfrm>
            <a:off x="4176943" y="2705725"/>
            <a:ext cx="5193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b="1" dirty="0">
                <a:solidFill>
                  <a:schemeClr val="bg1"/>
                </a:solidFill>
                <a:cs typeface="Cavolini" panose="03000502040302020204" pitchFamily="66" charset="0"/>
              </a:rPr>
              <a:t>CLOTHES</a:t>
            </a:r>
          </a:p>
        </p:txBody>
      </p:sp>
    </p:spTree>
    <p:extLst>
      <p:ext uri="{BB962C8B-B14F-4D97-AF65-F5344CB8AC3E}">
        <p14:creationId xmlns:p14="http://schemas.microsoft.com/office/powerpoint/2010/main" val="364457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0D41C30-E057-41B4-A9CC-5399513ED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14" y="73410"/>
            <a:ext cx="10905066" cy="2726266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D37A0A2-7A9E-4F22-8DCC-E6BB17944017}"/>
              </a:ext>
            </a:extLst>
          </p:cNvPr>
          <p:cNvSpPr txBox="1"/>
          <p:nvPr/>
        </p:nvSpPr>
        <p:spPr>
          <a:xfrm>
            <a:off x="1019175" y="317182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BLUE</a:t>
            </a:r>
            <a:r>
              <a:rPr lang="fr-FR" dirty="0"/>
              <a:t> TROUSER</a:t>
            </a:r>
            <a:r>
              <a:rPr lang="fr-FR" b="1" u="sng" dirty="0"/>
              <a:t>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9CB78DC-02C9-4133-B0C3-8603A49734F5}"/>
              </a:ext>
            </a:extLst>
          </p:cNvPr>
          <p:cNvSpPr txBox="1"/>
          <p:nvPr/>
        </p:nvSpPr>
        <p:spPr>
          <a:xfrm>
            <a:off x="3115069" y="241895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GREEN</a:t>
            </a:r>
            <a:r>
              <a:rPr lang="fr-FR" dirty="0"/>
              <a:t> SHORT</a:t>
            </a:r>
            <a:r>
              <a:rPr lang="fr-FR" b="1" u="sng" dirty="0"/>
              <a:t>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B536871-23FC-449C-A2E7-BAD4B5CA3A8F}"/>
              </a:ext>
            </a:extLst>
          </p:cNvPr>
          <p:cNvSpPr txBox="1"/>
          <p:nvPr/>
        </p:nvSpPr>
        <p:spPr>
          <a:xfrm>
            <a:off x="9470857" y="204962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A</a:t>
            </a:r>
            <a:r>
              <a:rPr lang="fr-FR" dirty="0"/>
              <a:t> </a:t>
            </a:r>
            <a:r>
              <a:rPr lang="fr-FR" dirty="0">
                <a:solidFill>
                  <a:srgbClr val="FFFF00"/>
                </a:solidFill>
              </a:rPr>
              <a:t>YELLOW</a:t>
            </a:r>
            <a:r>
              <a:rPr lang="fr-FR" dirty="0"/>
              <a:t> T-SHIRT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2FC67F-3BBE-40F9-A5E6-6E0ACB89DFFB}"/>
              </a:ext>
            </a:extLst>
          </p:cNvPr>
          <p:cNvSpPr txBox="1"/>
          <p:nvPr/>
        </p:nvSpPr>
        <p:spPr>
          <a:xfrm>
            <a:off x="7429500" y="319629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A</a:t>
            </a:r>
            <a:r>
              <a:rPr lang="fr-FR" dirty="0"/>
              <a:t> </a:t>
            </a:r>
            <a:r>
              <a:rPr lang="fr-FR" dirty="0">
                <a:solidFill>
                  <a:srgbClr val="FF33CC"/>
                </a:solidFill>
              </a:rPr>
              <a:t>PINK</a:t>
            </a:r>
            <a:r>
              <a:rPr lang="fr-FR" dirty="0"/>
              <a:t> DRESS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D3ACD84-B443-4B18-97CC-69DC27A488AC}"/>
              </a:ext>
            </a:extLst>
          </p:cNvPr>
          <p:cNvSpPr txBox="1"/>
          <p:nvPr/>
        </p:nvSpPr>
        <p:spPr>
          <a:xfrm>
            <a:off x="5381625" y="289785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A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RED</a:t>
            </a:r>
            <a:r>
              <a:rPr lang="fr-FR" dirty="0"/>
              <a:t> SKIRT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8DA137-7AB0-466A-809A-F4E24CDFB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00" y="3542290"/>
            <a:ext cx="10691949" cy="2347287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F002905-30F4-4ADF-9E06-5AD5CACA5964}"/>
              </a:ext>
            </a:extLst>
          </p:cNvPr>
          <p:cNvSpPr txBox="1"/>
          <p:nvPr/>
        </p:nvSpPr>
        <p:spPr>
          <a:xfrm>
            <a:off x="555992" y="573186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AN</a:t>
            </a:r>
            <a:r>
              <a:rPr lang="fr-FR" dirty="0"/>
              <a:t> </a:t>
            </a:r>
            <a:r>
              <a:rPr lang="fr-FR" u="sng" dirty="0">
                <a:solidFill>
                  <a:srgbClr val="FFC000"/>
                </a:solidFill>
              </a:rPr>
              <a:t>O</a:t>
            </a:r>
            <a:r>
              <a:rPr lang="fr-FR" dirty="0">
                <a:solidFill>
                  <a:srgbClr val="FFC000"/>
                </a:solidFill>
              </a:rPr>
              <a:t>RANGE</a:t>
            </a:r>
            <a:r>
              <a:rPr lang="fr-FR" dirty="0"/>
              <a:t> S</a:t>
            </a:r>
            <a:r>
              <a:rPr lang="fr-FR" b="1" dirty="0"/>
              <a:t>H</a:t>
            </a:r>
            <a:r>
              <a:rPr lang="fr-FR" dirty="0"/>
              <a:t>IRT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AA1C35B-3EE9-44EE-9BB7-921C9511AD08}"/>
              </a:ext>
            </a:extLst>
          </p:cNvPr>
          <p:cNvSpPr txBox="1"/>
          <p:nvPr/>
        </p:nvSpPr>
        <p:spPr>
          <a:xfrm>
            <a:off x="3073129" y="6070344"/>
            <a:ext cx="180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A</a:t>
            </a:r>
            <a:r>
              <a:rPr lang="fr-FR" dirty="0"/>
              <a:t> </a:t>
            </a:r>
            <a:r>
              <a:rPr lang="fr-FR" dirty="0">
                <a:solidFill>
                  <a:schemeClr val="accent1"/>
                </a:solidFill>
              </a:rPr>
              <a:t>BLUE</a:t>
            </a:r>
            <a:r>
              <a:rPr lang="fr-FR" dirty="0"/>
              <a:t> JACKET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191DD88-A422-48E1-9638-6C47BB378ECD}"/>
              </a:ext>
            </a:extLst>
          </p:cNvPr>
          <p:cNvSpPr txBox="1"/>
          <p:nvPr/>
        </p:nvSpPr>
        <p:spPr>
          <a:xfrm>
            <a:off x="5314543" y="605090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A</a:t>
            </a:r>
            <a:r>
              <a:rPr lang="fr-FR" dirty="0"/>
              <a:t> </a:t>
            </a:r>
            <a:r>
              <a:rPr lang="fr-FR" dirty="0">
                <a:solidFill>
                  <a:srgbClr val="7030A0"/>
                </a:solidFill>
              </a:rPr>
              <a:t>PURPLE</a:t>
            </a:r>
            <a:r>
              <a:rPr lang="fr-FR" dirty="0"/>
              <a:t> COAT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61EEA7B-9843-4318-9E32-20D404EFC938}"/>
              </a:ext>
            </a:extLst>
          </p:cNvPr>
          <p:cNvSpPr txBox="1"/>
          <p:nvPr/>
        </p:nvSpPr>
        <p:spPr>
          <a:xfrm>
            <a:off x="7731547" y="5857887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A</a:t>
            </a:r>
            <a:r>
              <a:rPr lang="fr-FR" dirty="0"/>
              <a:t> 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GREY</a:t>
            </a:r>
            <a:r>
              <a:rPr lang="fr-FR" dirty="0"/>
              <a:t> PULLOVER</a:t>
            </a:r>
          </a:p>
          <a:p>
            <a:r>
              <a:rPr lang="fr-FR" b="1" u="sng" dirty="0"/>
              <a:t>A</a:t>
            </a:r>
            <a:r>
              <a:rPr lang="fr-FR" dirty="0"/>
              <a:t> 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GREY</a:t>
            </a:r>
            <a:r>
              <a:rPr lang="fr-FR" dirty="0"/>
              <a:t> SWEATER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E519CE5-F320-4CDD-B3CA-AE997FD3D9DC}"/>
              </a:ext>
            </a:extLst>
          </p:cNvPr>
          <p:cNvSpPr txBox="1"/>
          <p:nvPr/>
        </p:nvSpPr>
        <p:spPr>
          <a:xfrm>
            <a:off x="10120818" y="580417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BLACK</a:t>
            </a:r>
            <a:r>
              <a:rPr lang="fr-FR" dirty="0"/>
              <a:t> SHOE</a:t>
            </a:r>
            <a:r>
              <a:rPr lang="fr-FR" b="1" u="sng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2414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D81CF87-346E-4C2A-8470-33146CBA5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665" y="1099632"/>
            <a:ext cx="9323957" cy="5571065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58790D6-4D29-4735-9D48-378701BF4C70}"/>
              </a:ext>
            </a:extLst>
          </p:cNvPr>
          <p:cNvSpPr txBox="1"/>
          <p:nvPr/>
        </p:nvSpPr>
        <p:spPr>
          <a:xfrm>
            <a:off x="1670670" y="297302"/>
            <a:ext cx="5592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JE RETIENS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DB0B817-D931-4A4E-8C4E-14E562BB1F22}"/>
              </a:ext>
            </a:extLst>
          </p:cNvPr>
          <p:cNvSpPr txBox="1"/>
          <p:nvPr/>
        </p:nvSpPr>
        <p:spPr>
          <a:xfrm>
            <a:off x="4648199" y="1793605"/>
            <a:ext cx="206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consonne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E9D314F-A5F7-456F-9623-A2359B6E922E}"/>
              </a:ext>
            </a:extLst>
          </p:cNvPr>
          <p:cNvSpPr txBox="1"/>
          <p:nvPr/>
        </p:nvSpPr>
        <p:spPr>
          <a:xfrm>
            <a:off x="4733924" y="2376281"/>
            <a:ext cx="206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voyelle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8FE1032-4EE2-488D-B20D-547DCB334857}"/>
              </a:ext>
            </a:extLst>
          </p:cNvPr>
          <p:cNvCxnSpPr>
            <a:cxnSpLocks/>
          </p:cNvCxnSpPr>
          <p:nvPr/>
        </p:nvCxnSpPr>
        <p:spPr>
          <a:xfrm>
            <a:off x="8978006" y="2280836"/>
            <a:ext cx="1127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494789A-BD6F-43E2-A8E0-8E1349BC756B}"/>
              </a:ext>
            </a:extLst>
          </p:cNvPr>
          <p:cNvCxnSpPr>
            <a:cxnSpLocks/>
          </p:cNvCxnSpPr>
          <p:nvPr/>
        </p:nvCxnSpPr>
        <p:spPr>
          <a:xfrm flipH="1">
            <a:off x="9547475" y="2280836"/>
            <a:ext cx="1558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4320427A-B53E-4B64-B61C-89C105D3BF3D}"/>
              </a:ext>
            </a:extLst>
          </p:cNvPr>
          <p:cNvSpPr txBox="1"/>
          <p:nvPr/>
        </p:nvSpPr>
        <p:spPr>
          <a:xfrm>
            <a:off x="6619971" y="2955427"/>
            <a:ext cx="12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pluriel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45AABC8B-CC1E-4E17-8787-6F48EAF3DC17}"/>
              </a:ext>
            </a:extLst>
          </p:cNvPr>
          <p:cNvCxnSpPr/>
          <p:nvPr/>
        </p:nvCxnSpPr>
        <p:spPr>
          <a:xfrm flipV="1">
            <a:off x="9090734" y="2745613"/>
            <a:ext cx="0" cy="272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37BE58F6-4599-484E-AFAE-054BFB540E58}"/>
              </a:ext>
            </a:extLst>
          </p:cNvPr>
          <p:cNvCxnSpPr/>
          <p:nvPr/>
        </p:nvCxnSpPr>
        <p:spPr>
          <a:xfrm flipV="1">
            <a:off x="9614517" y="3324759"/>
            <a:ext cx="0" cy="252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59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1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1E3DB10-27D2-432F-8BAF-2D84FCCD3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1871662"/>
            <a:ext cx="9496425" cy="31146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425E21F-6134-4C3E-8AC3-FA35CF999E82}"/>
              </a:ext>
            </a:extLst>
          </p:cNvPr>
          <p:cNvSpPr txBox="1"/>
          <p:nvPr/>
        </p:nvSpPr>
        <p:spPr>
          <a:xfrm>
            <a:off x="1461120" y="573527"/>
            <a:ext cx="5592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ACTIVITY 1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E9F178F-E0EE-4C8C-BE96-177A8867ECDE}"/>
              </a:ext>
            </a:extLst>
          </p:cNvPr>
          <p:cNvCxnSpPr/>
          <p:nvPr/>
        </p:nvCxnSpPr>
        <p:spPr>
          <a:xfrm>
            <a:off x="4403325" y="2610035"/>
            <a:ext cx="7546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318D340-CA7D-4096-A0CA-D34E47B53B15}"/>
              </a:ext>
            </a:extLst>
          </p:cNvPr>
          <p:cNvCxnSpPr/>
          <p:nvPr/>
        </p:nvCxnSpPr>
        <p:spPr>
          <a:xfrm>
            <a:off x="5699464" y="2610035"/>
            <a:ext cx="8078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D190D54-7183-4711-92AB-014AE88E3579}"/>
              </a:ext>
            </a:extLst>
          </p:cNvPr>
          <p:cNvCxnSpPr/>
          <p:nvPr/>
        </p:nvCxnSpPr>
        <p:spPr>
          <a:xfrm>
            <a:off x="1944210" y="2974019"/>
            <a:ext cx="585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D88D949-D67C-4634-8EE8-D12FB1A3AD01}"/>
              </a:ext>
            </a:extLst>
          </p:cNvPr>
          <p:cNvCxnSpPr/>
          <p:nvPr/>
        </p:nvCxnSpPr>
        <p:spPr>
          <a:xfrm>
            <a:off x="4429957" y="3428999"/>
            <a:ext cx="452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47C6430-A95F-47C7-9BF4-F9553FC83F46}"/>
              </a:ext>
            </a:extLst>
          </p:cNvPr>
          <p:cNvCxnSpPr/>
          <p:nvPr/>
        </p:nvCxnSpPr>
        <p:spPr>
          <a:xfrm>
            <a:off x="5832629" y="3428999"/>
            <a:ext cx="6747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B7FEB7C-D50A-42B9-8DD4-2A80B0A75AB1}"/>
              </a:ext>
            </a:extLst>
          </p:cNvPr>
          <p:cNvCxnSpPr/>
          <p:nvPr/>
        </p:nvCxnSpPr>
        <p:spPr>
          <a:xfrm>
            <a:off x="4563122" y="4208016"/>
            <a:ext cx="5948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C890F99-CE4D-4415-8AFF-5E06E755FDA2}"/>
              </a:ext>
            </a:extLst>
          </p:cNvPr>
          <p:cNvCxnSpPr/>
          <p:nvPr/>
        </p:nvCxnSpPr>
        <p:spPr>
          <a:xfrm>
            <a:off x="5699464" y="4216893"/>
            <a:ext cx="8078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57F8A9D-7F8F-4B47-85AF-03C3CD0D50C4}"/>
              </a:ext>
            </a:extLst>
          </p:cNvPr>
          <p:cNvCxnSpPr/>
          <p:nvPr/>
        </p:nvCxnSpPr>
        <p:spPr>
          <a:xfrm>
            <a:off x="2059619" y="4607511"/>
            <a:ext cx="4705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0B592546-41CE-4C7A-BF0D-8D9E8321B7B0}"/>
              </a:ext>
            </a:extLst>
          </p:cNvPr>
          <p:cNvSpPr txBox="1"/>
          <p:nvPr/>
        </p:nvSpPr>
        <p:spPr>
          <a:xfrm>
            <a:off x="3098307" y="2610035"/>
            <a:ext cx="178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JACK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6EFD969-01FF-467A-B020-50ECDA442FAC}"/>
              </a:ext>
            </a:extLst>
          </p:cNvPr>
          <p:cNvSpPr txBox="1"/>
          <p:nvPr/>
        </p:nvSpPr>
        <p:spPr>
          <a:xfrm>
            <a:off x="2157274" y="3428999"/>
            <a:ext cx="1784411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LUCY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DDA4BFA-56FD-4650-AC4D-B3D8D47D1903}"/>
              </a:ext>
            </a:extLst>
          </p:cNvPr>
          <p:cNvSpPr txBox="1"/>
          <p:nvPr/>
        </p:nvSpPr>
        <p:spPr>
          <a:xfrm>
            <a:off x="3266982" y="4228686"/>
            <a:ext cx="16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SIMON</a:t>
            </a:r>
          </a:p>
        </p:txBody>
      </p:sp>
    </p:spTree>
    <p:extLst>
      <p:ext uri="{BB962C8B-B14F-4D97-AF65-F5344CB8AC3E}">
        <p14:creationId xmlns:p14="http://schemas.microsoft.com/office/powerpoint/2010/main" val="100862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FB219B7-9E9C-4B3D-95E7-A90650472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1057275"/>
            <a:ext cx="9344025" cy="47434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81DD1C3-EDF4-4474-A6F1-F57EF57DA3D9}"/>
              </a:ext>
            </a:extLst>
          </p:cNvPr>
          <p:cNvSpPr txBox="1"/>
          <p:nvPr/>
        </p:nvSpPr>
        <p:spPr>
          <a:xfrm>
            <a:off x="946770" y="325877"/>
            <a:ext cx="5592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ACTIVITY 2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645A2AE-3D2C-4F4D-94D6-351C3C563C94}"/>
              </a:ext>
            </a:extLst>
          </p:cNvPr>
          <p:cNvSpPr txBox="1"/>
          <p:nvPr/>
        </p:nvSpPr>
        <p:spPr>
          <a:xfrm>
            <a:off x="3435658" y="2050742"/>
            <a:ext cx="133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JACKET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0F258B-1AFF-490F-8B7D-2950FC57D6E8}"/>
              </a:ext>
            </a:extLst>
          </p:cNvPr>
          <p:cNvSpPr txBox="1"/>
          <p:nvPr/>
        </p:nvSpPr>
        <p:spPr>
          <a:xfrm>
            <a:off x="8815526" y="1855433"/>
            <a:ext cx="932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SHOES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5D3CC86-149D-4037-A183-36115B818068}"/>
              </a:ext>
            </a:extLst>
          </p:cNvPr>
          <p:cNvSpPr txBox="1"/>
          <p:nvPr/>
        </p:nvSpPr>
        <p:spPr>
          <a:xfrm>
            <a:off x="2689934" y="4074850"/>
            <a:ext cx="133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TROUSERS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3DC786A-DE9F-439C-B855-DE18A13C393C}"/>
              </a:ext>
            </a:extLst>
          </p:cNvPr>
          <p:cNvSpPr txBox="1"/>
          <p:nvPr/>
        </p:nvSpPr>
        <p:spPr>
          <a:xfrm>
            <a:off x="8327254" y="4243526"/>
            <a:ext cx="142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SHIRT</a:t>
            </a:r>
          </a:p>
        </p:txBody>
      </p:sp>
    </p:spTree>
    <p:extLst>
      <p:ext uri="{BB962C8B-B14F-4D97-AF65-F5344CB8AC3E}">
        <p14:creationId xmlns:p14="http://schemas.microsoft.com/office/powerpoint/2010/main" val="157089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060CCC6-5DCA-4F6E-9E75-FA50EDDBB6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8" t="1945" b="49167"/>
          <a:stretch/>
        </p:blipFill>
        <p:spPr>
          <a:xfrm rot="5400000">
            <a:off x="5896779" y="687609"/>
            <a:ext cx="6401829" cy="548278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623349F-C1D8-448E-BC19-9B5DE6E0C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93" y="1468220"/>
            <a:ext cx="5651063" cy="320579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13F467A-5E91-4647-BAE7-CEFBC4540289}"/>
              </a:ext>
            </a:extLst>
          </p:cNvPr>
          <p:cNvSpPr txBox="1"/>
          <p:nvPr/>
        </p:nvSpPr>
        <p:spPr>
          <a:xfrm>
            <a:off x="518478" y="5847057"/>
            <a:ext cx="404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Jane </a:t>
            </a:r>
            <a:r>
              <a:rPr lang="fr-FR" sz="2800" b="1" dirty="0" err="1">
                <a:solidFill>
                  <a:srgbClr val="FF0000"/>
                </a:solidFill>
              </a:rPr>
              <a:t>is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err="1">
                <a:solidFill>
                  <a:srgbClr val="FF0000"/>
                </a:solidFill>
              </a:rPr>
              <a:t>wearing</a:t>
            </a:r>
            <a:r>
              <a:rPr lang="fr-FR" sz="2800" dirty="0"/>
              <a:t> 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9BBB96-04F8-4B3C-BA87-522A125F3E51}"/>
              </a:ext>
            </a:extLst>
          </p:cNvPr>
          <p:cNvSpPr txBox="1"/>
          <p:nvPr/>
        </p:nvSpPr>
        <p:spPr>
          <a:xfrm>
            <a:off x="840693" y="356469"/>
            <a:ext cx="5592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SPEAK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749C585-6721-44E8-B6DA-25E734617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819" y="160716"/>
            <a:ext cx="819767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B5EBCF6-2740-4789-9563-F73A40DE28CA}"/>
              </a:ext>
            </a:extLst>
          </p:cNvPr>
          <p:cNvSpPr txBox="1"/>
          <p:nvPr/>
        </p:nvSpPr>
        <p:spPr>
          <a:xfrm>
            <a:off x="518479" y="4805005"/>
            <a:ext cx="5165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sz="3200" b="1" dirty="0">
                <a:solidFill>
                  <a:schemeClr val="accent1"/>
                </a:solidFill>
              </a:rPr>
            </a:br>
            <a:r>
              <a:rPr lang="fr-FR" sz="3200" b="1" dirty="0" err="1">
                <a:solidFill>
                  <a:schemeClr val="accent1"/>
                </a:solidFill>
              </a:rPr>
              <a:t>What</a:t>
            </a:r>
            <a:r>
              <a:rPr lang="fr-FR" sz="32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is</a:t>
            </a:r>
            <a:r>
              <a:rPr lang="fr-FR" sz="3200" b="1" dirty="0">
                <a:solidFill>
                  <a:schemeClr val="accent1"/>
                </a:solidFill>
              </a:rPr>
              <a:t> Jane </a:t>
            </a:r>
            <a:r>
              <a:rPr lang="fr-FR" sz="3200" b="1" dirty="0" err="1">
                <a:solidFill>
                  <a:schemeClr val="accent1"/>
                </a:solidFill>
              </a:rPr>
              <a:t>wearing</a:t>
            </a:r>
            <a:r>
              <a:rPr lang="fr-FR" sz="3200" b="1" dirty="0">
                <a:solidFill>
                  <a:schemeClr val="accent1"/>
                </a:solidFill>
              </a:rPr>
              <a:t>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3251B0-153B-4B4E-AC2F-B473DD2C9EA6}"/>
              </a:ext>
            </a:extLst>
          </p:cNvPr>
          <p:cNvSpPr txBox="1"/>
          <p:nvPr/>
        </p:nvSpPr>
        <p:spPr>
          <a:xfrm>
            <a:off x="584153" y="1069888"/>
            <a:ext cx="577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Décris les personnages à l’oral</a:t>
            </a:r>
          </a:p>
        </p:txBody>
      </p:sp>
    </p:spTree>
    <p:extLst>
      <p:ext uri="{BB962C8B-B14F-4D97-AF65-F5344CB8AC3E}">
        <p14:creationId xmlns:p14="http://schemas.microsoft.com/office/powerpoint/2010/main" val="256719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DC5D11D937544C9AA216E5BBF4648A" ma:contentTypeVersion="13" ma:contentTypeDescription="Create a new document." ma:contentTypeScope="" ma:versionID="91456ba45b6e892fb147e47e2637146c">
  <xsd:schema xmlns:xsd="http://www.w3.org/2001/XMLSchema" xmlns:xs="http://www.w3.org/2001/XMLSchema" xmlns:p="http://schemas.microsoft.com/office/2006/metadata/properties" xmlns:ns3="e12b8131-4645-4b65-851e-2687490f26f0" xmlns:ns4="2ac0b04d-1fc0-49ea-a26f-2959cf64fe19" targetNamespace="http://schemas.microsoft.com/office/2006/metadata/properties" ma:root="true" ma:fieldsID="77c850071601e0688931c1882aa4bf49" ns3:_="" ns4:_="">
    <xsd:import namespace="e12b8131-4645-4b65-851e-2687490f26f0"/>
    <xsd:import namespace="2ac0b04d-1fc0-49ea-a26f-2959cf64fe1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3:SharedWithDetails" minOccurs="0"/>
                <xsd:element ref="ns3:SharingHintHash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b8131-4645-4b65-851e-2687490f26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0b04d-1fc0-49ea-a26f-2959cf64f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9518A9-DE0E-4EE5-9BDF-5FF6FBD978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2b8131-4645-4b65-851e-2687490f26f0"/>
    <ds:schemaRef ds:uri="2ac0b04d-1fc0-49ea-a26f-2959cf64fe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B28A01-C715-47BA-AA4D-FA673A3A71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A4DAB6-89FF-45CD-9D10-9959BCA37F5F}">
  <ds:schemaRefs>
    <ds:schemaRef ds:uri="http://schemas.openxmlformats.org/package/2006/metadata/core-properties"/>
    <ds:schemaRef ds:uri="http://purl.org/dc/terms/"/>
    <ds:schemaRef ds:uri="2ac0b04d-1fc0-49ea-a26f-2959cf64fe19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e12b8131-4645-4b65-851e-2687490f26f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207</Words>
  <Application>Microsoft Office PowerPoint</Application>
  <PresentationFormat>Grand écran</PresentationFormat>
  <Paragraphs>68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Cavolini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Benoit FRAZIER</dc:creator>
  <cp:lastModifiedBy>Benoit Frazier</cp:lastModifiedBy>
  <cp:revision>5</cp:revision>
  <cp:lastPrinted>2021-04-05T17:45:53Z</cp:lastPrinted>
  <dcterms:created xsi:type="dcterms:W3CDTF">2020-05-28T09:12:55Z</dcterms:created>
  <dcterms:modified xsi:type="dcterms:W3CDTF">2023-05-10T13:19:34Z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0x01010058DC5D11D937544C9AA216E5BBF4648A</vt:lpwstr>
  </property>
</Properties>
</file>